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49" r:id="rId1"/>
    <p:sldMasterId id="2147483750" r:id="rId2"/>
  </p:sldMasterIdLst>
  <p:notesMasterIdLst>
    <p:notesMasterId r:id="rId37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</p:sldIdLst>
  <p:sldSz cx="9144000" cy="5143500" type="screen16x9"/>
  <p:notesSz cx="6858000" cy="9144000"/>
  <p:embeddedFontLst>
    <p:embeddedFont>
      <p:font typeface="Inconsolata" panose="020B0604020202020204" charset="0"/>
      <p:regular r:id="rId38"/>
      <p:bold r:id="rId39"/>
    </p:embeddedFont>
    <p:embeddedFont>
      <p:font typeface="Inconsolata Regular" panose="020B0604020202020204" charset="0"/>
      <p:regular r:id="rId40"/>
      <p:bold r:id="rId41"/>
    </p:embeddedFont>
    <p:embeddedFont>
      <p:font typeface="Roboto" panose="02000000000000000000" pitchFamily="2" charset="0"/>
      <p:regular r:id="rId42"/>
      <p:bold r:id="rId43"/>
      <p:italic r:id="rId44"/>
      <p:boldItalic r:id="rId45"/>
    </p:embeddedFont>
    <p:embeddedFont>
      <p:font typeface="Roboto Light" panose="02000000000000000000" pitchFamily="2" charset="0"/>
      <p:regular r:id="rId46"/>
      <p:bold r:id="rId47"/>
      <p:italic r:id="rId48"/>
      <p:boldItalic r:id="rId49"/>
    </p:embeddedFont>
    <p:embeddedFont>
      <p:font typeface="Roboto Medium" panose="02000000000000000000" pitchFamily="2" charset="0"/>
      <p:regular r:id="rId50"/>
      <p:bold r:id="rId51"/>
      <p:italic r:id="rId52"/>
      <p:boldItalic r:id="rId53"/>
    </p:embeddedFont>
    <p:embeddedFont>
      <p:font typeface="Roboto Mono" panose="020B0604020202020204" charset="0"/>
      <p:regular r:id="rId54"/>
      <p:bold r:id="rId55"/>
      <p:italic r:id="rId56"/>
      <p:boldItalic r:id="rId57"/>
    </p:embeddedFont>
    <p:embeddedFont>
      <p:font typeface="Roboto Thin" panose="02000000000000000000" pitchFamily="2" charset="0"/>
      <p:regular r:id="rId58"/>
      <p:bold r:id="rId59"/>
      <p:italic r:id="rId60"/>
      <p:boldItalic r:id="rId6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382B91E-3E60-4FD8-A83F-7A11544F413B}">
  <a:tblStyle styleId="{5382B91E-3E60-4FD8-A83F-7A11544F413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2" d="100"/>
          <a:sy n="102" d="100"/>
        </p:scale>
        <p:origin x="64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font" Target="fonts/font5.fntdata"/><Relationship Id="rId47" Type="http://schemas.openxmlformats.org/officeDocument/2006/relationships/font" Target="fonts/font10.fntdata"/><Relationship Id="rId50" Type="http://schemas.openxmlformats.org/officeDocument/2006/relationships/font" Target="fonts/font13.fntdata"/><Relationship Id="rId55" Type="http://schemas.openxmlformats.org/officeDocument/2006/relationships/font" Target="fonts/font18.fntdata"/><Relationship Id="rId63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3" Type="http://schemas.openxmlformats.org/officeDocument/2006/relationships/font" Target="fonts/font16.fntdata"/><Relationship Id="rId58" Type="http://schemas.openxmlformats.org/officeDocument/2006/relationships/font" Target="fonts/font21.fntdata"/><Relationship Id="rId5" Type="http://schemas.openxmlformats.org/officeDocument/2006/relationships/slide" Target="slides/slide3.xml"/><Relationship Id="rId61" Type="http://schemas.openxmlformats.org/officeDocument/2006/relationships/font" Target="fonts/font24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font" Target="fonts/font6.fntdata"/><Relationship Id="rId48" Type="http://schemas.openxmlformats.org/officeDocument/2006/relationships/font" Target="fonts/font11.fntdata"/><Relationship Id="rId56" Type="http://schemas.openxmlformats.org/officeDocument/2006/relationships/font" Target="fonts/font19.fntdata"/><Relationship Id="rId64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font" Target="fonts/font14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font" Target="fonts/font1.fntdata"/><Relationship Id="rId46" Type="http://schemas.openxmlformats.org/officeDocument/2006/relationships/font" Target="fonts/font9.fntdata"/><Relationship Id="rId59" Type="http://schemas.openxmlformats.org/officeDocument/2006/relationships/font" Target="fonts/font22.fntdata"/><Relationship Id="rId20" Type="http://schemas.openxmlformats.org/officeDocument/2006/relationships/slide" Target="slides/slide18.xml"/><Relationship Id="rId41" Type="http://schemas.openxmlformats.org/officeDocument/2006/relationships/font" Target="fonts/font4.fntdata"/><Relationship Id="rId54" Type="http://schemas.openxmlformats.org/officeDocument/2006/relationships/font" Target="fonts/font17.fntdata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12.fntdata"/><Relationship Id="rId57" Type="http://schemas.openxmlformats.org/officeDocument/2006/relationships/font" Target="fonts/font20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font" Target="fonts/font7.fntdata"/><Relationship Id="rId52" Type="http://schemas.openxmlformats.org/officeDocument/2006/relationships/font" Target="fonts/font15.fntdata"/><Relationship Id="rId60" Type="http://schemas.openxmlformats.org/officeDocument/2006/relationships/font" Target="fonts/font23.fntdata"/><Relationship Id="rId65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g480f0dd0a7_0_18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0" name="Google Shape;2030;g480f0dd0a7_0_18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4" name="Google Shape;2134;g80a8d82855_0_20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5" name="Google Shape;2135;g80a8d82855_0_20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g80a8d82855_0_3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3" name="Google Shape;2143;g80a8d82855_0_3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7" name="Google Shape;2157;g80a8d82855_0_4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8" name="Google Shape;2158;g80a8d82855_0_4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shutterstock_361978811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9" name="Google Shape;2169;g80a8d82855_0_4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0" name="Google Shape;2170;g80a8d82855_0_4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5" name="Google Shape;2175;g80a8d82855_0_4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6" name="Google Shape;2176;g80a8d82855_0_41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2" name="Google Shape;2182;g80a8d82855_0_4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3" name="Google Shape;2183;g80a8d82855_0_41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7" name="Google Shape;2187;g80a8d82855_2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8" name="Google Shape;2188;g80a8d82855_2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i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Image source: AdobeStock_56885471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g80a8d82855_0_4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4" name="Google Shape;2194;g80a8d82855_0_4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0" name="Google Shape;2200;g80a8d82855_0_52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1" name="Google Shape;2201;g80a8d82855_0_52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9" name="Google Shape;2219;g80a8d82855_0_41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0" name="Google Shape;2220;g80a8d82855_0_41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shutterstock_431385100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5" name="Google Shape;2035;g87973c3c0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6" name="Google Shape;2036;g87973c3c0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8" name="Google Shape;2228;g80a8d82855_0_52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9" name="Google Shape;2229;g80a8d82855_0_52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5" name="Google Shape;2235;g80a8d82855_0_62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6" name="Google Shape;2236;g80a8d82855_0_62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2" name="Google Shape;2242;g80a8d82855_0_62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3" name="Google Shape;2243;g80a8d82855_0_62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7" name="Google Shape;2247;g80a8d82855_0_62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8" name="Google Shape;2248;g80a8d82855_0_62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4" name="Google Shape;2254;g80a8d82855_0_6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5" name="Google Shape;2255;g80a8d82855_0_63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1" name="Google Shape;2261;g80a8d82855_4_2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2" name="Google Shape;2262;g80a8d82855_4_2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shutterstock_1508063498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8" name="Google Shape;2278;g80a8d82855_0_62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9" name="Google Shape;2279;g80a8d82855_0_62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marR="114300" lvl="0" indent="0" algn="l" rtl="0">
              <a:lnSpc>
                <a:spcPct val="142857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rPr>
              <a:t>Shutterstock_535531051 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g80a8d82855_0_63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6" name="Google Shape;2356;g80a8d82855_0_63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g80a8d82855_0_63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2" name="Google Shape;2362;g80a8d82855_0_63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g80a8d82855_0_63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9" name="Google Shape;2369;g80a8d82855_0_63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4" name="Google Shape;2054;g87973c3c06_1_1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5" name="Google Shape;2055;g87973c3c06_1_1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shutterstock_1156921555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3" name="Google Shape;2373;g80a8d82855_4_23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4" name="Google Shape;2374;g80a8d82855_4_23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shutterstock_1711770013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6" name="Google Shape;2386;g80a8d82855_4_34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7" name="Google Shape;2387;g80a8d82855_4_34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shutterstock_58889318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9" name="Google Shape;2399;g80a8d82855_0_63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0" name="Google Shape;2400;g80a8d82855_0_63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6" name="Google Shape;2406;g80a8d82855_4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7" name="Google Shape;2407;g80a8d82855_4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2" name="Google Shape;2412;g80a8d82855_4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3" name="Google Shape;2413;g80a8d82855_4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1" name="Google Shape;2061;g87973c3c06_1_1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2" name="Google Shape;2062;g87973c3c06_1_1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9" name="Google Shape;2069;g54747e53c6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0" name="Google Shape;2070;g54747e53c6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g80a8d82855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7" name="Google Shape;2077;g80a8d82855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marR="114300" lvl="0" indent="0" algn="l" rtl="0">
              <a:lnSpc>
                <a:spcPct val="142857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rPr>
              <a:t>Shutterstock_535531051  Phone AdobeStock ID 105140326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1" name="Google Shape;2091;g80a8d82855_0_1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2" name="Google Shape;2092;g80a8d82855_0_1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shutterstock_219776725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0" name="Google Shape;2110;g80a8d82855_4_35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1" name="Google Shape;2111;g80a8d82855_4_35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7" name="Google Shape;2117;g80a8d82855_0_10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8" name="Google Shape;2118;g80a8d82855_0_10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shutterstock_1214337055</a:t>
            </a:r>
            <a:endParaRPr sz="90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png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pn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4.png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5.png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3.png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. Title Slide: Web Development">
  <p:cSld name="CUSTOM_2_3_1_1_1_1_1_2_1_2_1_1_1_1_2_2_1_2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8;p2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9" name="Google Shape;9;p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sp>
        <p:nvSpPr>
          <p:cNvPr id="11" name="Google Shape;11;p2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3" name="Google Shape;13;p2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16" name="Google Shape;16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. Instructor Demonstration">
  <p:cSld name="CUSTOM_2_3_1_1_1_1_1_2_1_2_1_2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1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1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11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7" name="Google Shape;87;p11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40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88" name="Google Shape;88;p11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9" name="Google Shape;89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1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91440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0. Take a Break 2">
  <p:cSld name="CUSTOM_1">
    <p:spTree>
      <p:nvGrpSpPr>
        <p:cNvPr id="1" name="Shape 2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1" name="Google Shape;2021;p10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22" name="Google Shape;2022;p10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2900" y="-24125"/>
            <a:ext cx="9229800" cy="5191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7. The End">
  <p:cSld name="CUSTOM_7">
    <p:spTree>
      <p:nvGrpSpPr>
        <p:cNvPr id="1" name="Shape 2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4" name="Google Shape;2024;p103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2025" name="Google Shape;2025;p103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  <p:sp>
        <p:nvSpPr>
          <p:cNvPr id="2026" name="Google Shape;2026;p103"/>
          <p:cNvSpPr txBox="1"/>
          <p:nvPr/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pic>
        <p:nvPicPr>
          <p:cNvPr id="2027" name="Google Shape;2027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8599" y="496138"/>
            <a:ext cx="5046801" cy="415122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. Activity">
  <p:cSld name="CUSTOM_2_3_1_1_1_1_1_2_1_2_1_1_1_1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2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4" name="Google Shape;94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2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2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7" name="Google Shape;97;p12"/>
          <p:cNvPicPr preferRelativeResize="0"/>
          <p:nvPr/>
        </p:nvPicPr>
        <p:blipFill rotWithShape="1">
          <a:blip r:embed="rId4">
            <a:alphaModFix/>
          </a:blip>
          <a:srcRect t="29" b="3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" name="Google Shape;99;p12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" name="Google Shape;100;p12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2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. Activity with Instructions ">
  <p:cSld name="CUSTOM_2_5_1_3_1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3"/>
          <p:cNvPicPr preferRelativeResize="0"/>
          <p:nvPr/>
        </p:nvPicPr>
        <p:blipFill rotWithShape="1">
          <a:blip r:embed="rId2">
            <a:alphaModFix/>
          </a:blip>
          <a:srcRect t="29" b="3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05" name="Google Shape;105;p1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6" name="Google Shape;106;p1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3"/>
          <p:cNvSpPr txBox="1">
            <a:spLocks noGrp="1"/>
          </p:cNvSpPr>
          <p:nvPr>
            <p:ph type="body" idx="2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cxnSp>
        <p:nvCxnSpPr>
          <p:cNvPr id="109" name="Google Shape;109;p1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0" name="Google Shape;110;p13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13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. Challenge">
  <p:cSld name="CUSTOM_2_3_1_1_1_1_1_2_1_2_1_1_4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4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5" name="Google Shape;11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7" name="Google Shape;117;p14"/>
          <p:cNvSpPr txBox="1">
            <a:spLocks noGrp="1"/>
          </p:cNvSpPr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14"/>
          <p:cNvSpPr txBox="1">
            <a:spLocks noGrp="1"/>
          </p:cNvSpPr>
          <p:nvPr>
            <p:ph type="title" idx="2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14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" name="Google Shape;120;p1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21" name="Google Shape;121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. Challenge with Instructions">
  <p:cSld name="CUSTOM_2_5_1_4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5"/>
          <p:cNvSpPr txBox="1">
            <a:spLocks noGrp="1"/>
          </p:cNvSpPr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1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5" name="Google Shape;125;p1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6" name="Google Shape;126;p15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27" name="Google Shape;127;p15"/>
          <p:cNvSpPr txBox="1">
            <a:spLocks noGrp="1"/>
          </p:cNvSpPr>
          <p:nvPr>
            <p:ph type="title" idx="2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15"/>
          <p:cNvSpPr txBox="1">
            <a:spLocks noGrp="1"/>
          </p:cNvSpPr>
          <p:nvPr>
            <p:ph type="subTitle" idx="3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29" name="Google Shape;129;p1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0" name="Google Shape;130;p15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31" name="Google Shape;131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. Homework">
  <p:cSld name="CUSTOM_2_3_1_1_1_1_1_2_1_2_1_1_3_1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16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6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5" name="Google Shape;135;p16"/>
          <p:cNvPicPr preferRelativeResize="0"/>
          <p:nvPr/>
        </p:nvPicPr>
        <p:blipFill rotWithShape="1">
          <a:blip r:embed="rId3">
            <a:alphaModFix/>
          </a:blip>
          <a:srcRect l="209" r="209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7" name="Google Shape;13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9" name="Google Shape;139;p16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16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" name="Google Shape;141;p1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16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800">
          <p15:clr>
            <a:srgbClr val="F9AD4C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. Homework with Instructions">
  <p:cSld name="CUSTOM_2_5_2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7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45" name="Google Shape;145;p1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6" name="Google Shape;146;p1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47" name="Google Shape;147;p17"/>
          <p:cNvPicPr preferRelativeResize="0"/>
          <p:nvPr/>
        </p:nvPicPr>
        <p:blipFill rotWithShape="1">
          <a:blip r:embed="rId2">
            <a:alphaModFix/>
          </a:blip>
          <a:srcRect l="504" r="504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17"/>
          <p:cNvSpPr txBox="1">
            <a:spLocks noGrp="1"/>
          </p:cNvSpPr>
          <p:nvPr>
            <p:ph type="subTitle" idx="2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0" name="Google Shape;150;p1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1" name="Google Shape;151;p17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17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005">
          <p15:clr>
            <a:srgbClr val="F9AD4C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. Numbered 1–4 (Green)">
  <p:cSld name="CUSTOM_2_7_1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1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1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7" name="Google Shape;157;p1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8" name="Google Shape;158;p1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9" name="Google Shape;159;p1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0" name="Google Shape;160;p1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61" name="Google Shape;161;p18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62" name="Google Shape;162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3" name="Google Shape;163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4" name="Google Shape;164;p18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65" name="Google Shape;165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6" name="Google Shape;166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7" name="Google Shape;167;p18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68" name="Google Shape;168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9" name="Google Shape;169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0" name="Google Shape;170;p18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71" name="Google Shape;171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72" name="Google Shape;172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3" name="Google Shape;173;p18"/>
          <p:cNvSpPr txBox="1">
            <a:spLocks noGrp="1"/>
          </p:cNvSpPr>
          <p:nvPr>
            <p:ph type="subTitle" idx="3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1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1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1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18"/>
          <p:cNvSpPr txBox="1">
            <a:spLocks noGrp="1"/>
          </p:cNvSpPr>
          <p:nvPr>
            <p:ph type="subTitle" idx="4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18"/>
          <p:cNvSpPr txBox="1">
            <a:spLocks noGrp="1"/>
          </p:cNvSpPr>
          <p:nvPr>
            <p:ph type="subTitle" idx="5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18"/>
          <p:cNvSpPr txBox="1">
            <a:spLocks noGrp="1"/>
          </p:cNvSpPr>
          <p:nvPr>
            <p:ph type="subTitle" idx="6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. Numbered 1–5 (Green)">
  <p:cSld name="CUSTOM_2_7_1_4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9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1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1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84" name="Google Shape;184;p1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5" name="Google Shape;185;p1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6" name="Google Shape;186;p1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7" name="Google Shape;187;p1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88" name="Google Shape;188;p19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189" name="Google Shape;189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0" name="Google Shape;190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1" name="Google Shape;191;p19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192" name="Google Shape;192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3" name="Google Shape;193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4" name="Google Shape;194;p19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195" name="Google Shape;195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6" name="Google Shape;196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" name="Google Shape;197;p19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198" name="Google Shape;19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9" name="Google Shape;19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0" name="Google Shape;200;p19"/>
          <p:cNvSpPr txBox="1">
            <a:spLocks noGrp="1"/>
          </p:cNvSpPr>
          <p:nvPr>
            <p:ph type="subTitle" idx="3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19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19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19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19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19"/>
          <p:cNvSpPr txBox="1">
            <a:spLocks noGrp="1"/>
          </p:cNvSpPr>
          <p:nvPr>
            <p:ph type="subTitle" idx="5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6" name="Google Shape;206;p19"/>
          <p:cNvSpPr txBox="1">
            <a:spLocks noGrp="1"/>
          </p:cNvSpPr>
          <p:nvPr>
            <p:ph type="subTitle" idx="6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07" name="Google Shape;207;p19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08" name="Google Shape;20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9" name="Google Shape;20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0" name="Google Shape;210;p19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19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. Numbered 1–6 (Gray)">
  <p:cSld name="CUSTOM_2_7_1_3_1_1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0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2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5" name="Google Shape;215;p2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16" name="Google Shape;216;p2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7" name="Google Shape;217;p2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18" name="Google Shape;218;p2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9" name="Google Shape;219;p2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20" name="Google Shape;220;p20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21" name="Google Shape;221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2" name="Google Shape;222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3" name="Google Shape;223;p20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24" name="Google Shape;224;p20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5" name="Google Shape;225;p20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26" name="Google Shape;226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7" name="Google Shape;227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8" name="Google Shape;228;p20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9" name="Google Shape;229;p20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30" name="Google Shape;230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1" name="Google Shape;231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2" name="Google Shape;232;p20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3" name="Google Shape;233;p20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34" name="Google Shape;234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5" name="Google Shape;235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6" name="Google Shape;236;p20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7" name="Google Shape;237;p20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38" name="Google Shape;238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9" name="Google Shape;239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0" name="Google Shape;240;p20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1" name="Google Shape;241;p20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42" name="Google Shape;242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3" name="Google Shape;243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4" name="Google Shape;244;p20"/>
          <p:cNvSpPr txBox="1">
            <a:spLocks noGrp="1"/>
          </p:cNvSpPr>
          <p:nvPr>
            <p:ph type="subTitle" idx="4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5" name="Google Shape;245;p20"/>
          <p:cNvSpPr txBox="1">
            <a:spLocks noGrp="1"/>
          </p:cNvSpPr>
          <p:nvPr>
            <p:ph type="subTitle" idx="5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6" name="Google Shape;246;p20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7" name="Google Shape;247;p20"/>
          <p:cNvSpPr txBox="1">
            <a:spLocks noGrp="1"/>
          </p:cNvSpPr>
          <p:nvPr>
            <p:ph type="subTitle" idx="7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8" name="Google Shape;248;p20"/>
          <p:cNvSpPr txBox="1">
            <a:spLocks noGrp="1"/>
          </p:cNvSpPr>
          <p:nvPr>
            <p:ph type="subTitle" idx="8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. Title Slide: UX/UI Design">
  <p:cSld name="CUSTOM_2_3_1_1_1_1_1_2_1_2_1_1_1_1_2_2_1_1_1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3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9" name="Google Shape;19;p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3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1" name="Google Shape;21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25" name="Google Shape;25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3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. Numbered 1–6 (Blue)">
  <p:cSld name="CUSTOM_2_7_1_3_1_1_2"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1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2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2" name="Google Shape;252;p2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53" name="Google Shape;253;p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4" name="Google Shape;254;p2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55" name="Google Shape;255;p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6" name="Google Shape;256;p2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57" name="Google Shape;257;p21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58" name="Google Shape;258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9" name="Google Shape;259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0" name="Google Shape;260;p21"/>
          <p:cNvSpPr txBox="1">
            <a:spLocks noGrp="1"/>
          </p:cNvSpPr>
          <p:nvPr>
            <p:ph type="subTitle" idx="3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1" name="Google Shape;261;p21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2" name="Google Shape;262;p21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63" name="Google Shape;263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4" name="Google Shape;264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5" name="Google Shape;265;p21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6" name="Google Shape;266;p21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67" name="Google Shape;267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8" name="Google Shape;268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9" name="Google Shape;269;p21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0" name="Google Shape;270;p21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71" name="Google Shape;271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2" name="Google Shape;272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3" name="Google Shape;273;p21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4" name="Google Shape;274;p21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75" name="Google Shape;275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6" name="Google Shape;276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7" name="Google Shape;277;p21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8" name="Google Shape;278;p21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79" name="Google Shape;279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0" name="Google Shape;280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1" name="Google Shape;281;p21"/>
          <p:cNvSpPr txBox="1">
            <a:spLocks noGrp="1"/>
          </p:cNvSpPr>
          <p:nvPr>
            <p:ph type="subTitle" idx="4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2" name="Google Shape;282;p21"/>
          <p:cNvSpPr txBox="1">
            <a:spLocks noGrp="1"/>
          </p:cNvSpPr>
          <p:nvPr>
            <p:ph type="subTitle" idx="5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3" name="Google Shape;283;p21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4" name="Google Shape;284;p21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5" name="Google Shape;285;p21"/>
          <p:cNvSpPr txBox="1">
            <a:spLocks noGrp="1"/>
          </p:cNvSpPr>
          <p:nvPr>
            <p:ph type="subTitle" idx="8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. Numbered 1–7 (Gray)">
  <p:cSld name="CUSTOM_2_7_1_3_1_1_1"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2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2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9" name="Google Shape;289;p2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90" name="Google Shape;290;p2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1" name="Google Shape;291;p2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92" name="Google Shape;292;p2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3" name="Google Shape;293;p2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94" name="Google Shape;294;p22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295" name="Google Shape;29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96" name="Google Shape;29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7" name="Google Shape;297;p22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8" name="Google Shape;298;p22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9" name="Google Shape;299;p22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00" name="Google Shape;30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1" name="Google Shape;30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2" name="Google Shape;302;p22"/>
          <p:cNvSpPr txBox="1">
            <a:spLocks noGrp="1"/>
          </p:cNvSpPr>
          <p:nvPr>
            <p:ph type="subTitle" idx="4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3" name="Google Shape;303;p22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4" name="Google Shape;304;p22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05" name="Google Shape;30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6" name="Google Shape;30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7" name="Google Shape;307;p22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8" name="Google Shape;308;p22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9" name="Google Shape;309;p22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10" name="Google Shape;31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1" name="Google Shape;31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2" name="Google Shape;312;p22"/>
          <p:cNvSpPr txBox="1">
            <a:spLocks noGrp="1"/>
          </p:cNvSpPr>
          <p:nvPr>
            <p:ph type="subTitle" idx="6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3" name="Google Shape;313;p22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4" name="Google Shape;314;p22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15" name="Google Shape;31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6" name="Google Shape;31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7" name="Google Shape;317;p22"/>
          <p:cNvSpPr txBox="1">
            <a:spLocks noGrp="1"/>
          </p:cNvSpPr>
          <p:nvPr>
            <p:ph type="subTitle" idx="7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8" name="Google Shape;318;p22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9" name="Google Shape;319;p22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20" name="Google Shape;32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1" name="Google Shape;32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2" name="Google Shape;322;p22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23" name="Google Shape;323;p22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4" name="Google Shape;324;p22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25" name="Google Shape;32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6" name="Google Shape;32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7" name="Google Shape;327;p22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. Numbered 1–8 (Gray)">
  <p:cSld name="CUSTOM_2_7_1_3_1_1_1_1"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0" name="Google Shape;330;p2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31" name="Google Shape;331;p2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2" name="Google Shape;332;p2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33" name="Google Shape;333;p2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4" name="Google Shape;334;p2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5" name="Google Shape;335;p23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6" name="Google Shape;336;p23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37" name="Google Shape;33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8" name="Google Shape;33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9" name="Google Shape;339;p23"/>
          <p:cNvSpPr txBox="1">
            <a:spLocks noGrp="1"/>
          </p:cNvSpPr>
          <p:nvPr>
            <p:ph type="subTitle" idx="3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0" name="Google Shape;340;p23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1" name="Google Shape;341;p23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342" name="Google Shape;34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3" name="Google Shape;34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4" name="Google Shape;344;p23"/>
          <p:cNvSpPr txBox="1">
            <a:spLocks noGrp="1"/>
          </p:cNvSpPr>
          <p:nvPr>
            <p:ph type="subTitle" idx="4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5" name="Google Shape;345;p23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6" name="Google Shape;346;p23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47" name="Google Shape;34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8" name="Google Shape;34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9" name="Google Shape;349;p23"/>
          <p:cNvSpPr txBox="1">
            <a:spLocks noGrp="1"/>
          </p:cNvSpPr>
          <p:nvPr>
            <p:ph type="subTitle" idx="5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0" name="Google Shape;350;p23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1" name="Google Shape;351;p23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52" name="Google Shape;35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3" name="Google Shape;35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4" name="Google Shape;354;p23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5" name="Google Shape;355;p23"/>
          <p:cNvSpPr txBox="1">
            <a:spLocks noGrp="1"/>
          </p:cNvSpPr>
          <p:nvPr>
            <p:ph type="subTitle" idx="7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6" name="Google Shape;356;p23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7" name="Google Shape;357;p23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358" name="Google Shape;358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9" name="Google Shape;359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0" name="Google Shape;360;p23"/>
          <p:cNvSpPr txBox="1">
            <a:spLocks noGrp="1"/>
          </p:cNvSpPr>
          <p:nvPr>
            <p:ph type="subTitle" idx="8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1" name="Google Shape;361;p23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2" name="Google Shape;362;p23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63" name="Google Shape;363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4" name="Google Shape;364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5" name="Google Shape;365;p23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6" name="Google Shape;366;p23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367" name="Google Shape;36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8" name="Google Shape;36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9" name="Google Shape;369;p23"/>
          <p:cNvSpPr txBox="1">
            <a:spLocks noGrp="1"/>
          </p:cNvSpPr>
          <p:nvPr>
            <p:ph type="subTitle" idx="9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0" name="Google Shape;370;p23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1" name="Google Shape;371;p23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372" name="Google Shape;37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3" name="Google Shape;37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4" name="Google Shape;374;p23"/>
          <p:cNvSpPr txBox="1">
            <a:spLocks noGrp="1"/>
          </p:cNvSpPr>
          <p:nvPr>
            <p:ph type="subTitle" idx="13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. Numbered 1–8 (Green)">
  <p:cSld name="CUSTOM_2_7_1_3_1_1_1_1_1"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7" name="Google Shape;377;p2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78" name="Google Shape;378;p2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9" name="Google Shape;379;p2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80" name="Google Shape;380;p2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1" name="Google Shape;381;p2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2" name="Google Shape;382;p24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3" name="Google Shape;383;p24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84" name="Google Shape;38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5" name="Google Shape;38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6" name="Google Shape;386;p24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7" name="Google Shape;387;p24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8" name="Google Shape;388;p24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89" name="Google Shape;38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0" name="Google Shape;39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1" name="Google Shape;391;p24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2" name="Google Shape;392;p24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3" name="Google Shape;393;p24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94" name="Google Shape;39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5" name="Google Shape;39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6" name="Google Shape;396;p24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7" name="Google Shape;397;p24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8" name="Google Shape;398;p24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99" name="Google Shape;39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0" name="Google Shape;40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1" name="Google Shape;401;p24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2" name="Google Shape;402;p24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3" name="Google Shape;403;p24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04" name="Google Shape;40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5" name="Google Shape;40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6" name="Google Shape;406;p24"/>
          <p:cNvSpPr txBox="1">
            <a:spLocks noGrp="1"/>
          </p:cNvSpPr>
          <p:nvPr>
            <p:ph type="subTitle" idx="7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7" name="Google Shape;407;p24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8" name="Google Shape;408;p24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09" name="Google Shape;40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0" name="Google Shape;41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1" name="Google Shape;411;p24"/>
          <p:cNvSpPr txBox="1">
            <a:spLocks noGrp="1"/>
          </p:cNvSpPr>
          <p:nvPr>
            <p:ph type="subTitle" idx="8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2" name="Google Shape;412;p24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3" name="Google Shape;413;p24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14" name="Google Shape;41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5" name="Google Shape;41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6" name="Google Shape;416;p24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7" name="Google Shape;417;p24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8" name="Google Shape;418;p24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19" name="Google Shape;41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0" name="Google Shape;42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1" name="Google Shape;421;p24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. Numbered 1–3 (Green)">
  <p:cSld name="CUSTOM_2_7_1_5"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2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24" name="Google Shape;424;p2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25" name="Google Shape;425;p2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6" name="Google Shape;426;p2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27" name="Google Shape;427;p2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8" name="Google Shape;428;p2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29" name="Google Shape;429;p25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30" name="Google Shape;43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1" name="Google Shape;43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2" name="Google Shape;432;p25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p25"/>
          <p:cNvSpPr txBox="1">
            <a:spLocks noGrp="1"/>
          </p:cNvSpPr>
          <p:nvPr>
            <p:ph type="subTitle" idx="3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34" name="Google Shape;434;p25"/>
          <p:cNvGrpSpPr/>
          <p:nvPr/>
        </p:nvGrpSpPr>
        <p:grpSpPr>
          <a:xfrm>
            <a:off x="3228956" y="1345103"/>
            <a:ext cx="533372" cy="533480"/>
            <a:chOff x="457200" y="1378813"/>
            <a:chExt cx="695400" cy="695450"/>
          </a:xfrm>
        </p:grpSpPr>
        <p:sp>
          <p:nvSpPr>
            <p:cNvPr id="435" name="Google Shape;435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6" name="Google Shape;436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7" name="Google Shape;437;p25"/>
          <p:cNvSpPr/>
          <p:nvPr/>
        </p:nvSpPr>
        <p:spPr>
          <a:xfrm flipH="1">
            <a:off x="3496050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p25"/>
          <p:cNvSpPr txBox="1">
            <a:spLocks noGrp="1"/>
          </p:cNvSpPr>
          <p:nvPr>
            <p:ph type="subTitle" idx="4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39" name="Google Shape;439;p25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440" name="Google Shape;44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1" name="Google Shape;44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2" name="Google Shape;442;p25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p25"/>
          <p:cNvSpPr txBox="1">
            <a:spLocks noGrp="1"/>
          </p:cNvSpPr>
          <p:nvPr>
            <p:ph type="subTitle" idx="5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. Numbered 1–2 (Blue)">
  <p:cSld name="CUSTOM_2_7_1_5_2_1"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Google Shape;445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26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" name="Google Shape;447;p2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48" name="Google Shape;448;p2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49" name="Google Shape;449;p2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0" name="Google Shape;450;p2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51" name="Google Shape;451;p2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2" name="Google Shape;452;p2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53" name="Google Shape;453;p26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454" name="Google Shape;454;p2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5" name="Google Shape;455;p26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6" name="Google Shape;456;p26"/>
          <p:cNvSpPr txBox="1">
            <a:spLocks noGrp="1"/>
          </p:cNvSpPr>
          <p:nvPr>
            <p:ph type="subTitle" idx="3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7" name="Google Shape;457;p26"/>
          <p:cNvSpPr txBox="1">
            <a:spLocks noGrp="1"/>
          </p:cNvSpPr>
          <p:nvPr>
            <p:ph type="subTitle" idx="4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8" name="Google Shape;458;p26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9" name="Google Shape;459;p26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460" name="Google Shape;460;p2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1" name="Google Shape;461;p26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2" name="Google Shape;462;p26"/>
          <p:cNvSpPr txBox="1">
            <a:spLocks noGrp="1"/>
          </p:cNvSpPr>
          <p:nvPr>
            <p:ph type="subTitle" idx="5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63" name="Google Shape;463;p26"/>
          <p:cNvSpPr txBox="1">
            <a:spLocks noGrp="1"/>
          </p:cNvSpPr>
          <p:nvPr>
            <p:ph type="subTitle" idx="6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. Numbered 1–5 (Grey)">
  <p:cSld name="CUSTOM_2_7_1_5_1"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2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66" name="Google Shape;466;p2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67" name="Google Shape;467;p2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8" name="Google Shape;468;p2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69" name="Google Shape;469;p2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70" name="Google Shape;470;p2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71" name="Google Shape;471;p27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2" name="Google Shape;472;p27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" name="Google Shape;473;p27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4" name="Google Shape;474;p27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5" name="Google Shape;475;p27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6" name="Google Shape;476;p27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7" name="Google Shape;477;p27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8" name="Google Shape;478;p27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" name="Google Shape;479;p27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0" name="Google Shape;480;p27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1" name="Google Shape;481;p27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2" name="Google Shape;482;p27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83" name="Google Shape;483;p27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84" name="Google Shape;484;p27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5" name="Google Shape;485;p27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" name="Google Shape;486;p27"/>
          <p:cNvSpPr txBox="1">
            <a:spLocks noGrp="1"/>
          </p:cNvSpPr>
          <p:nvPr>
            <p:ph type="subTitle" idx="3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7" name="Google Shape;487;p27"/>
          <p:cNvSpPr txBox="1">
            <a:spLocks noGrp="1"/>
          </p:cNvSpPr>
          <p:nvPr>
            <p:ph type="subTitle" idx="4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8" name="Google Shape;488;p27"/>
          <p:cNvSpPr txBox="1">
            <a:spLocks noGrp="1"/>
          </p:cNvSpPr>
          <p:nvPr>
            <p:ph type="subTitle" idx="5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9" name="Google Shape;489;p27"/>
          <p:cNvSpPr txBox="1">
            <a:spLocks noGrp="1"/>
          </p:cNvSpPr>
          <p:nvPr>
            <p:ph type="subTitle" idx="6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0" name="Google Shape;490;p27"/>
          <p:cNvSpPr txBox="1">
            <a:spLocks noGrp="1"/>
          </p:cNvSpPr>
          <p:nvPr>
            <p:ph type="subTitle" idx="7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. Bullets 1–4 (Greens)">
  <p:cSld name="CUSTOM_2_7_1_6_1_2"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2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2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4" name="Google Shape;494;p2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95" name="Google Shape;495;p2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6" name="Google Shape;496;p2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97" name="Google Shape;497;p2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8" name="Google Shape;498;p2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9" name="Google Shape;499;p28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0" name="Google Shape;500;p2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1" name="Google Shape;501;p2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p2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p28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4" name="Google Shape;504;p28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5" name="Google Shape;505;p28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06" name="Google Shape;506;p2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Google Shape;507;p2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8" name="Google Shape;508;p2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Google Shape;509;p2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. Bullets 1–4 (Yellow/Green)">
  <p:cSld name="CUSTOM_2_7_1_6_1_2_1"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29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2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3" name="Google Shape;513;p2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14" name="Google Shape;514;p2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5" name="Google Shape;515;p2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16" name="Google Shape;516;p2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7" name="Google Shape;517;p2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8" name="Google Shape;518;p29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9" name="Google Shape;519;p29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" name="Google Shape;520;p29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" name="Google Shape;521;p29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" name="Google Shape;522;p29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3" name="Google Shape;523;p29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4" name="Google Shape;524;p29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25" name="Google Shape;525;p2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2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p2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2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. Bullets 1–4 (Gray)">
  <p:cSld name="CUSTOM_2_7_1_6_1_2_1_1"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3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1" name="Google Shape;531;p3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2" name="Google Shape;532;p3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33" name="Google Shape;533;p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34" name="Google Shape;534;p3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35" name="Google Shape;535;p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36" name="Google Shape;536;p3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7" name="Google Shape;537;p30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8" name="Google Shape;538;p3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9" name="Google Shape;539;p3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0" name="Google Shape;540;p3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" name="Google Shape;541;p30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42" name="Google Shape;542;p30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43" name="Google Shape;543;p30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44" name="Google Shape;544;p3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3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3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3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. Title Slide: Cybersecurity ">
  <p:cSld name="CUSTOM_2_3_1_1_1_1_1_2_1_2_1_1_1_1_2_2_1_1_1_1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9" name="Google Shape;29;p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1" name="Google Shape;31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2" name="Google Shape;32;p4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35" name="Google Shape;35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4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000000"/>
                </a:solidFill>
              </a:rPr>
              <a:t>© 20</a:t>
            </a:r>
            <a:r>
              <a:rPr lang="en" sz="600"/>
              <a:t>20</a:t>
            </a:r>
            <a:r>
              <a:rPr lang="en" sz="600">
                <a:solidFill>
                  <a:srgbClr val="000000"/>
                </a:solidFill>
              </a:rPr>
              <a:t> Trilogy Education Services, a 2U, Inc. brand.  All Rights Reserved.</a:t>
            </a:r>
            <a:endParaRPr sz="6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. Bullets 1–4 (Blue)">
  <p:cSld name="CUSTOM_2_7_1_6_1_2_1_1_1"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3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0" name="Google Shape;550;p3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1" name="Google Shape;551;p3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52" name="Google Shape;552;p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3" name="Google Shape;553;p3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54" name="Google Shape;554;p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5" name="Google Shape;555;p3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6" name="Google Shape;556;p31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7" name="Google Shape;557;p3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8" name="Google Shape;558;p3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9" name="Google Shape;559;p3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" name="Google Shape;560;p31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1" name="Google Shape;561;p31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2" name="Google Shape;562;p31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63" name="Google Shape;563;p31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31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31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31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1. Bullets 1–5 (Green)">
  <p:cSld name="CUSTOM_2_7_1_4_1"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32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9" name="Google Shape;569;p3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0" name="Google Shape;570;p3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71" name="Google Shape;571;p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2" name="Google Shape;572;p3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73" name="Google Shape;573;p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4" name="Google Shape;574;p3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5" name="Google Shape;575;p32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6" name="Google Shape;576;p32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7" name="Google Shape;577;p32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8" name="Google Shape;578;p32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9" name="Google Shape;579;p32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0" name="Google Shape;580;p32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1" name="Google Shape;581;p32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2" name="Google Shape;582;p32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3" name="Google Shape;583;p32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84" name="Google Shape;584;p3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Google Shape;585;p32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" name="Google Shape;586;p3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" name="Google Shape;587;p32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8" name="Google Shape;588;p3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2. Bullets 1–5 (Green/Yellow)">
  <p:cSld name="CUSTOM_2_7_1_4_1_2"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33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1" name="Google Shape;591;p3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2" name="Google Shape;592;p3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93" name="Google Shape;593;p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4" name="Google Shape;594;p3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95" name="Google Shape;595;p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6" name="Google Shape;596;p3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7" name="Google Shape;597;p33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8" name="Google Shape;598;p33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9" name="Google Shape;599;p33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0" name="Google Shape;600;p33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1" name="Google Shape;601;p33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2" name="Google Shape;602;p33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3" name="Google Shape;603;p33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4" name="Google Shape;604;p33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5" name="Google Shape;605;p33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06" name="Google Shape;606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" name="Google Shape;608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9" name="Google Shape;609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0" name="Google Shape;610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3. Bullets 1–5 (Gray)">
  <p:cSld name="CUSTOM_2_7_1_4_1_1"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3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3" name="Google Shape;613;p3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4" name="Google Shape;614;p3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15" name="Google Shape;615;p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16" name="Google Shape;616;p3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17" name="Google Shape;617;p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18" name="Google Shape;618;p3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9" name="Google Shape;619;p34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20" name="Google Shape;620;p3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1" name="Google Shape;621;p3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2" name="Google Shape;622;p3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3" name="Google Shape;623;p34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24" name="Google Shape;624;p34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25" name="Google Shape;625;p34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26" name="Google Shape;626;p3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7" name="Google Shape;627;p34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28" name="Google Shape;628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Google Shape;629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0" name="Google Shape;630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1" name="Google Shape;631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2" name="Google Shape;632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4. Bullets 1–5 (Blue)">
  <p:cSld name="CUSTOM_2_7_1_4_1_1_1"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3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5" name="Google Shape;635;p3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6" name="Google Shape;636;p3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37" name="Google Shape;637;p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8" name="Google Shape;638;p3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9" name="Google Shape;639;p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40" name="Google Shape;640;p3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1" name="Google Shape;641;p35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2" name="Google Shape;642;p3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3" name="Google Shape;643;p3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4" name="Google Shape;644;p3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5" name="Google Shape;645;p35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6" name="Google Shape;646;p35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7" name="Google Shape;647;p35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8" name="Google Shape;648;p3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9" name="Google Shape;649;p35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50" name="Google Shape;650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Google Shape;651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2" name="Google Shape;652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3" name="Google Shape;653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4" name="Google Shape;654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5. Bullets 1–6 (Green)">
  <p:cSld name="CUSTOM_2_7_1_3_1_1_3_1"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36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7" name="Google Shape;657;p3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8" name="Google Shape;658;p3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59" name="Google Shape;659;p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60" name="Google Shape;660;p3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61" name="Google Shape;661;p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62" name="Google Shape;662;p3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3" name="Google Shape;663;p36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4" name="Google Shape;664;p36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5" name="Google Shape;665;p36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6" name="Google Shape;666;p36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7" name="Google Shape;667;p36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8" name="Google Shape;668;p36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9" name="Google Shape;669;p36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0" name="Google Shape;670;p36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1" name="Google Shape;671;p36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2" name="Google Shape;672;p36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3" name="Google Shape;673;p36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74" name="Google Shape;674;p3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5" name="Google Shape;675;p36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6" name="Google Shape;676;p3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7" name="Google Shape;677;p36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8" name="Google Shape;678;p3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9" name="Google Shape;679;p36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6. Bullets 1–6 (Yellow/Green)">
  <p:cSld name="CUSTOM_2_7_1_3_1_1_3_2"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37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2" name="Google Shape;682;p3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3" name="Google Shape;683;p3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84" name="Google Shape;684;p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85" name="Google Shape;685;p3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86" name="Google Shape;686;p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87" name="Google Shape;687;p3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8" name="Google Shape;688;p37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9" name="Google Shape;689;p37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0" name="Google Shape;690;p37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1" name="Google Shape;691;p37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2" name="Google Shape;692;p37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3" name="Google Shape;693;p37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4" name="Google Shape;694;p37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5" name="Google Shape;695;p37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6" name="Google Shape;696;p37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7" name="Google Shape;697;p37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8" name="Google Shape;698;p37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99" name="Google Shape;699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0" name="Google Shape;700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1" name="Google Shape;701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2" name="Google Shape;702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3" name="Google Shape;703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4" name="Google Shape;704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7. Bullets 1–6 (Gray)">
  <p:cSld name="CUSTOM_2_7_1_3_1_1_3_3"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3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7" name="Google Shape;707;p3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8" name="Google Shape;708;p3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09" name="Google Shape;709;p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10" name="Google Shape;710;p3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11" name="Google Shape;711;p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12" name="Google Shape;712;p3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3" name="Google Shape;713;p38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4" name="Google Shape;714;p3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5" name="Google Shape;715;p3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6" name="Google Shape;716;p3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7" name="Google Shape;717;p3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8" name="Google Shape;718;p3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9" name="Google Shape;719;p38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0" name="Google Shape;720;p38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1" name="Google Shape;721;p38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2" name="Google Shape;722;p38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3" name="Google Shape;723;p38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24" name="Google Shape;724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5" name="Google Shape;725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6" name="Google Shape;726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7" name="Google Shape;727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8" name="Google Shape;728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9" name="Google Shape;729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8. Bullets 1–6 (Blue)">
  <p:cSld name="CUSTOM_2_7_1_3_1_1_3_2_1">
    <p:spTree>
      <p:nvGrpSpPr>
        <p:cNvPr id="1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2" name="Google Shape;732;p3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3" name="Google Shape;733;p3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34" name="Google Shape;734;p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35" name="Google Shape;735;p3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36" name="Google Shape;736;p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37" name="Google Shape;737;p3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8" name="Google Shape;738;p39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9" name="Google Shape;739;p3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0" name="Google Shape;740;p3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1" name="Google Shape;741;p3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2" name="Google Shape;742;p3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3" name="Google Shape;743;p3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4" name="Google Shape;744;p39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5" name="Google Shape;745;p39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6" name="Google Shape;746;p39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7" name="Google Shape;747;p39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8" name="Google Shape;748;p39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49" name="Google Shape;749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0" name="Google Shape;750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1" name="Google Shape;751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2" name="Google Shape;752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3" name="Google Shape;753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4" name="Google Shape;754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9. Bullets 1–7 (Green)">
  <p:cSld name="CUSTOM_2_7_1_3_1_1_1_2"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40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7" name="Google Shape;757;p4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8" name="Google Shape;758;p4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59" name="Google Shape;759;p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60" name="Google Shape;760;p4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61" name="Google Shape;761;p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62" name="Google Shape;762;p4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3" name="Google Shape;763;p40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4" name="Google Shape;764;p40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5" name="Google Shape;765;p40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6" name="Google Shape;766;p40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7" name="Google Shape;767;p40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8" name="Google Shape;768;p40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9" name="Google Shape;769;p40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70" name="Google Shape;770;p40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1" name="Google Shape;771;p40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72" name="Google Shape;772;p40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3" name="Google Shape;773;p40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74" name="Google Shape;774;p40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5" name="Google Shape;775;p40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76" name="Google Shape;776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7" name="Google Shape;777;p40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8" name="Google Shape;778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9" name="Google Shape;779;p40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0" name="Google Shape;780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1" name="Google Shape;781;p40"/>
          <p:cNvPicPr preferRelativeResize="0"/>
          <p:nvPr/>
        </p:nvPicPr>
        <p:blipFill rotWithShape="1">
          <a:blip r:embed="rId3">
            <a:alphaModFix/>
          </a:blip>
          <a:srcRect t="1380" b="139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82" name="Google Shape;782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. Title Slide:Data Analytics and Visualization">
  <p:cSld name="CUSTOM_2_3_1_1_1_1_1_2_1_2_1_1_1_1_2_1_1_1_1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5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9" name="Google Shape;39;p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0" name="Google Shape;40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41" name="Google Shape;41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3" name="Google Shape;43;p5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5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46" name="Google Shape;46;p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0. Bullets 1–7 (Yellow/Green)">
  <p:cSld name="CUSTOM_2_7_1_3_1_1_1_2_1">
    <p:spTree>
      <p:nvGrpSpPr>
        <p:cNvPr id="1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41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5" name="Google Shape;785;p4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6" name="Google Shape;786;p4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87" name="Google Shape;787;p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88" name="Google Shape;788;p4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89" name="Google Shape;789;p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90" name="Google Shape;790;p4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1" name="Google Shape;791;p41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2" name="Google Shape;792;p41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3" name="Google Shape;793;p41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4" name="Google Shape;794;p41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5" name="Google Shape;795;p41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6" name="Google Shape;796;p41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7" name="Google Shape;797;p41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8" name="Google Shape;798;p41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9" name="Google Shape;799;p41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0" name="Google Shape;800;p41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1" name="Google Shape;801;p41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2" name="Google Shape;802;p41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3" name="Google Shape;803;p41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04" name="Google Shape;804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5" name="Google Shape;805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6" name="Google Shape;806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7" name="Google Shape;807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8" name="Google Shape;808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9" name="Google Shape;809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10" name="Google Shape;810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1. Bullets 1–7 (Gray)">
  <p:cSld name="CUSTOM_2_7_1_3_1_1_1_2_1_1">
    <p:spTree>
      <p:nvGrpSpPr>
        <p:cNvPr id="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4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3" name="Google Shape;813;p4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4" name="Google Shape;814;p4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15" name="Google Shape;815;p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16" name="Google Shape;816;p4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17" name="Google Shape;817;p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18" name="Google Shape;818;p4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9" name="Google Shape;819;p42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0" name="Google Shape;820;p4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1" name="Google Shape;821;p42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2" name="Google Shape;822;p4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3" name="Google Shape;823;p42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4" name="Google Shape;824;p4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5" name="Google Shape;825;p42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6" name="Google Shape;826;p4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7" name="Google Shape;827;p42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8" name="Google Shape;828;p4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9" name="Google Shape;829;p42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0" name="Google Shape;830;p4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1" name="Google Shape;831;p42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32" name="Google Shape;832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3" name="Google Shape;833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4" name="Google Shape;834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5" name="Google Shape;835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6" name="Google Shape;836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7" name="Google Shape;837;p42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38" name="Google Shape;838;p42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2. Bullets 1–7 (Blue)">
  <p:cSld name="CUSTOM_2_7_1_3_1_1_1_2_1_1_1">
    <p:spTree>
      <p:nvGrpSpPr>
        <p:cNvPr id="1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p4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1" name="Google Shape;841;p4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2" name="Google Shape;842;p4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43" name="Google Shape;843;p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44" name="Google Shape;844;p4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45" name="Google Shape;845;p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46" name="Google Shape;846;p4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7" name="Google Shape;847;p43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8" name="Google Shape;848;p4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9" name="Google Shape;849;p43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0" name="Google Shape;850;p4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1" name="Google Shape;851;p43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2" name="Google Shape;852;p4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3" name="Google Shape;853;p43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4" name="Google Shape;854;p4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5" name="Google Shape;855;p43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6" name="Google Shape;856;p4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7" name="Google Shape;857;p43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8" name="Google Shape;858;p4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9" name="Google Shape;859;p43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60" name="Google Shape;860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1" name="Google Shape;861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2" name="Google Shape;862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3" name="Google Shape;863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4" name="Google Shape;864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5" name="Google Shape;865;p43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66" name="Google Shape;866;p43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3. Bullets 1–8 (Green)">
  <p:cSld name="CUSTOM_2_7_1_3_1_1_1_1_1_1">
    <p:spTree>
      <p:nvGrpSpPr>
        <p:cNvPr id="1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p4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9" name="Google Shape;869;p4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70" name="Google Shape;870;p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71" name="Google Shape;871;p4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72" name="Google Shape;872;p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73" name="Google Shape;873;p4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4" name="Google Shape;874;p44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5" name="Google Shape;875;p44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6" name="Google Shape;876;p44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7" name="Google Shape;877;p44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8" name="Google Shape;878;p44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9" name="Google Shape;879;p44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0" name="Google Shape;880;p44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1" name="Google Shape;881;p44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2" name="Google Shape;882;p44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3" name="Google Shape;883;p44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4" name="Google Shape;884;p44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5" name="Google Shape;885;p44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6" name="Google Shape;886;p44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7" name="Google Shape;887;p44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8" name="Google Shape;888;p44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9" name="Google Shape;889;p44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90" name="Google Shape;890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1" name="Google Shape;891;p44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2" name="Google Shape;892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3" name="Google Shape;893;p44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4" name="Google Shape;894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5" name="Google Shape;895;p44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6" name="Google Shape;896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7" name="Google Shape;897;p44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4. Bullets 1–8 (Yellow/Green)">
  <p:cSld name="CUSTOM_2_7_1_3_1_1_1_1_1_1_1">
    <p:spTree>
      <p:nvGrpSpPr>
        <p:cNvPr id="1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4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0" name="Google Shape;900;p4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01" name="Google Shape;901;p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02" name="Google Shape;902;p4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03" name="Google Shape;903;p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04" name="Google Shape;904;p4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5" name="Google Shape;905;p45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6" name="Google Shape;906;p45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7" name="Google Shape;907;p45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8" name="Google Shape;908;p45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9" name="Google Shape;909;p45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0" name="Google Shape;910;p45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1" name="Google Shape;911;p45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2" name="Google Shape;912;p45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3" name="Google Shape;913;p45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4" name="Google Shape;914;p45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5" name="Google Shape;915;p45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6" name="Google Shape;916;p45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7" name="Google Shape;917;p45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8" name="Google Shape;918;p45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9" name="Google Shape;919;p45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0" name="Google Shape;920;p45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21" name="Google Shape;921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2" name="Google Shape;922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3" name="Google Shape;923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4" name="Google Shape;924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5" name="Google Shape;925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6" name="Google Shape;926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7" name="Google Shape;927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8" name="Google Shape;928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5. Bullets 1–8 (Gray)">
  <p:cSld name="CUSTOM_2_7_1_3_1_1_1_1_1_1_1_1">
    <p:spTree>
      <p:nvGrpSpPr>
        <p:cNvPr id="1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p4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1" name="Google Shape;931;p4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32" name="Google Shape;932;p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33" name="Google Shape;933;p4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34" name="Google Shape;934;p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35" name="Google Shape;935;p4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6" name="Google Shape;936;p4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7" name="Google Shape;937;p46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8" name="Google Shape;938;p4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9" name="Google Shape;939;p46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0" name="Google Shape;940;p4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1" name="Google Shape;941;p46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2" name="Google Shape;942;p4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3" name="Google Shape;943;p46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4" name="Google Shape;944;p4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5" name="Google Shape;945;p46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6" name="Google Shape;946;p4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7" name="Google Shape;947;p46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8" name="Google Shape;948;p4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9" name="Google Shape;949;p46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50" name="Google Shape;950;p4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1" name="Google Shape;951;p46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52" name="Google Shape;952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3" name="Google Shape;953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4" name="Google Shape;954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5" name="Google Shape;955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6" name="Google Shape;956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7" name="Google Shape;957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8" name="Google Shape;958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9" name="Google Shape;959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6. Bullets 1–8 (Blue)">
  <p:cSld name="CUSTOM_2_7_1_3_1_1_1_1_1_1_1_1_1">
    <p:spTree>
      <p:nvGrpSpPr>
        <p:cNvPr id="1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p4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2" name="Google Shape;962;p4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63" name="Google Shape;963;p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64" name="Google Shape;964;p4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65" name="Google Shape;965;p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66" name="Google Shape;966;p4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7" name="Google Shape;967;p4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8" name="Google Shape;968;p47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9" name="Google Shape;969;p4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0" name="Google Shape;970;p47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1" name="Google Shape;971;p4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2" name="Google Shape;972;p47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3" name="Google Shape;973;p4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4" name="Google Shape;974;p47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5" name="Google Shape;975;p4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6" name="Google Shape;976;p47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7" name="Google Shape;977;p4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8" name="Google Shape;978;p47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9" name="Google Shape;979;p4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0" name="Google Shape;980;p47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81" name="Google Shape;981;p4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2" name="Google Shape;982;p47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83" name="Google Shape;983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4" name="Google Shape;984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5" name="Google Shape;985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6" name="Google Shape;986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7" name="Google Shape;987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8" name="Google Shape;988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9" name="Google Shape;989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0" name="Google Shape;990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7. Fist to Five">
  <p:cSld name="CUSTOM_2_3_1_1_3_1_1_2_1_1_1_1">
    <p:spTree>
      <p:nvGrpSpPr>
        <p:cNvPr id="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2" name="Google Shape;992;p48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93" name="Google Shape;993;p48"/>
          <p:cNvSpPr txBox="1">
            <a:spLocks noGrp="1"/>
          </p:cNvSpPr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94" name="Google Shape;994;p4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5" name="Google Shape;995;p4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96" name="Google Shape;996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997" name="Google Shape;997;p48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998" name="Google Shape;998;p48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8. Review">
  <p:cSld name="CUSTOM_17_2_1_2_1">
    <p:spTree>
      <p:nvGrpSpPr>
        <p:cNvPr id="1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0" name="Google Shape;1000;p49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01" name="Google Shape;1001;p4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02" name="Google Shape;1002;p49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03" name="Google Shape;1003;p49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004" name="Google Shape;1004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9. Take a Break 1">
  <p:cSld name="CUSTOM">
    <p:spTree>
      <p:nvGrpSpPr>
        <p:cNvPr id="1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5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07" name="Google Shape;1007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8" name="Google Shape;1008;p50"/>
          <p:cNvSpPr txBox="1"/>
          <p:nvPr/>
        </p:nvSpPr>
        <p:spPr>
          <a:xfrm>
            <a:off x="-25" y="9448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09" name="Google Shape;1009;p50"/>
          <p:cNvCxnSpPr/>
          <p:nvPr/>
        </p:nvCxnSpPr>
        <p:spPr>
          <a:xfrm>
            <a:off x="2305500" y="2001900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 Subsection Slide">
  <p:cSld name="CUSTOM_17_2_1_1_2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6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6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" name="Google Shape;51;p6"/>
          <p:cNvSpPr txBox="1">
            <a:spLocks noGrp="1"/>
          </p:cNvSpPr>
          <p:nvPr>
            <p:ph type="sldNum" idx="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" name="Google Shape;52;p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0. Take a Break 2">
  <p:cSld name="CUSTOM_1"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p5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12" name="Google Shape;1012;p5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3" name="Google Shape;1013;p51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14" name="Google Shape;1014;p51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. Title Slide: Web Development">
  <p:cSld name="CUSTOM_2_3_1_1_1_1_1_2_1_2_1_1_1_1_2_2_1_2">
    <p:spTree>
      <p:nvGrpSpPr>
        <p:cNvPr id="1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8" name="Google Shape;1018;p53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19" name="Google Shape;1019;p5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0" name="Google Shape;1020;p53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sp>
        <p:nvSpPr>
          <p:cNvPr id="1021" name="Google Shape;1021;p53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022" name="Google Shape;1022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23" name="Google Shape;1023;p53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24" name="Google Shape;1024;p53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25" name="Google Shape;1025;p53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1026" name="Google Shape;1026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. Title Slide: UX/UI Design">
  <p:cSld name="CUSTOM_2_3_1_1_1_1_1_2_1_2_1_1_1_1_2_2_1_1_1">
    <p:spTree>
      <p:nvGrpSpPr>
        <p:cNvPr id="1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Google Shape;1028;p54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29" name="Google Shape;1029;p5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0" name="Google Shape;1030;p5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031" name="Google Shape;1031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32" name="Google Shape;1032;p54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33" name="Google Shape;1033;p54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34" name="Google Shape;1034;p54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1035" name="Google Shape;1035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1036" name="Google Shape;1036;p54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. Title Slide: Cybersecurity ">
  <p:cSld name="CUSTOM_2_3_1_1_1_1_1_2_1_2_1_1_1_1_2_2_1_1_1_1">
    <p:spTree>
      <p:nvGrpSpPr>
        <p:cNvPr id="1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8" name="Google Shape;1038;p55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39" name="Google Shape;1039;p5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0" name="Google Shape;1040;p5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 Boot Camp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041" name="Google Shape;1041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42" name="Google Shape;1042;p55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43" name="Google Shape;1043;p55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44" name="Google Shape;1044;p55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1045" name="Google Shape;1045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1046" name="Google Shape;1046;p5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. Title Slide:Data Analytics and Visualization">
  <p:cSld name="CUSTOM_2_3_1_1_1_1_1_2_1_2_1_1_1_1_2_1_1_1_1">
    <p:spTree>
      <p:nvGrpSpPr>
        <p:cNvPr id="1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8" name="Google Shape;1048;p56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49" name="Google Shape;1049;p5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50" name="Google Shape;1050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051" name="Google Shape;1051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1052" name="Google Shape;1052;p56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053" name="Google Shape;1053;p56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54" name="Google Shape;1054;p56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55" name="Google Shape;1055;p56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1056" name="Google Shape;1056;p56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 Subsection Slide">
  <p:cSld name="CUSTOM_17_2_1_1_2">
    <p:spTree>
      <p:nvGrpSpPr>
        <p:cNvPr id="1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8" name="Google Shape;1058;p57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59" name="Google Shape;1059;p57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60" name="Google Shape;1060;p5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61" name="Google Shape;1061;p57"/>
          <p:cNvSpPr txBox="1">
            <a:spLocks noGrp="1"/>
          </p:cNvSpPr>
          <p:nvPr>
            <p:ph type="sldNum" idx="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62" name="Google Shape;1062;p57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 Transition Slide">
  <p:cSld name="CUSTOM_17_2_1_2">
    <p:spTree>
      <p:nvGrpSpPr>
        <p:cNvPr id="1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4" name="Google Shape;1064;p58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65" name="Google Shape;1065;p58"/>
          <p:cNvSpPr txBox="1">
            <a:spLocks noGrp="1"/>
          </p:cNvSpPr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66" name="Google Shape;1066;p5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67" name="Google Shape;1067;p5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. Text Only">
  <p:cSld name="CUSTOM_2_7_2">
    <p:spTree>
      <p:nvGrpSpPr>
        <p:cNvPr id="1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p5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70" name="Google Shape;1070;p5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071" name="Google Shape;1071;p5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72" name="Google Shape;1072;p5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073" name="Google Shape;1073;p5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74" name="Google Shape;1074;p5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75" name="Google Shape;1075;p59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. Text with Sidebar">
  <p:cSld name="CUSTOM_2_4_1">
    <p:spTree>
      <p:nvGrpSpPr>
        <p:cNvPr id="1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7" name="Google Shape;1077;p60"/>
          <p:cNvPicPr preferRelativeResize="0"/>
          <p:nvPr/>
        </p:nvPicPr>
        <p:blipFill rotWithShape="1">
          <a:blip r:embed="rId2">
            <a:alphaModFix/>
          </a:blip>
          <a:srcRect t="119" b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1078" name="Google Shape;1078;p6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79" name="Google Shape;1079;p60"/>
          <p:cNvSpPr txBox="1">
            <a:spLocks noGrp="1"/>
          </p:cNvSpPr>
          <p:nvPr>
            <p:ph type="body" idx="2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080" name="Google Shape;1080;p60"/>
          <p:cNvSpPr txBox="1">
            <a:spLocks noGrp="1"/>
          </p:cNvSpPr>
          <p:nvPr>
            <p:ph type="subTitle" idx="3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w="9525" cap="flat" cmpd="sng">
            <a:solidFill>
              <a:srgbClr val="DBD9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81" name="Google Shape;1081;p60"/>
          <p:cNvSpPr txBox="1">
            <a:spLocks noGrp="1"/>
          </p:cNvSpPr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82" name="Google Shape;1082;p6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083" name="Google Shape;1083;p6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84" name="Google Shape;1084;p6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85" name="Google Shape;1085;p60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. Call Attention Slide">
  <p:cSld name="CUSTOM_2_3_1_1_3_1_1_2_1_1">
    <p:spTree>
      <p:nvGrpSpPr>
        <p:cNvPr id="1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7" name="Google Shape;1087;p61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88" name="Google Shape;1088;p61"/>
          <p:cNvSpPr txBox="1">
            <a:spLocks noGrp="1"/>
          </p:cNvSpPr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089" name="Google Shape;1089;p61"/>
          <p:cNvPicPr preferRelativeResize="0"/>
          <p:nvPr/>
        </p:nvPicPr>
        <p:blipFill rotWithShape="1">
          <a:blip r:embed="rId3">
            <a:alphaModFix/>
          </a:blip>
          <a:srcRect l="139" r="149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1090" name="Google Shape;1090;p6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91" name="Google Shape;1091;p61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 Transition Slide">
  <p:cSld name="CUSTOM_17_2_1_2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7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7"/>
          <p:cNvSpPr txBox="1">
            <a:spLocks noGrp="1"/>
          </p:cNvSpPr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" name="Google Shape;57;p7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. Instructor Demonstration">
  <p:cSld name="CUSTOM_2_3_1_1_1_1_1_2_1_2_1_2">
    <p:spTree>
      <p:nvGrpSpPr>
        <p:cNvPr id="1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3" name="Google Shape;1093;p62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094" name="Google Shape;1094;p62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5" name="Google Shape;1095;p6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6" name="Google Shape;1096;p6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97" name="Google Shape;1097;p62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40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098" name="Google Shape;1098;p62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099" name="Google Shape;1099;p6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1100" name="Google Shape;1100;p62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91440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. Activity">
  <p:cSld name="CUSTOM_2_3_1_1_1_1_1_2_1_2_1_1_1_1">
    <p:spTree>
      <p:nvGrpSpPr>
        <p:cNvPr id="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2" name="Google Shape;1102;p63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03" name="Google Shape;1103;p6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04" name="Google Shape;1104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05" name="Google Shape;1105;p63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06" name="Google Shape;1106;p63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07" name="Google Shape;1107;p63"/>
          <p:cNvPicPr preferRelativeResize="0"/>
          <p:nvPr/>
        </p:nvPicPr>
        <p:blipFill rotWithShape="1">
          <a:blip r:embed="rId4">
            <a:alphaModFix/>
          </a:blip>
          <a:srcRect t="29" b="3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1108" name="Google Shape;1108;p6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09" name="Google Shape;1109;p63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0" name="Google Shape;1110;p63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11" name="Google Shape;1111;p63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. Activity with Instructions ">
  <p:cSld name="CUSTOM_2_5_1_3_1">
    <p:spTree>
      <p:nvGrpSpPr>
        <p:cNvPr id="1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3" name="Google Shape;1113;p64"/>
          <p:cNvPicPr preferRelativeResize="0"/>
          <p:nvPr/>
        </p:nvPicPr>
        <p:blipFill rotWithShape="1">
          <a:blip r:embed="rId2">
            <a:alphaModFix/>
          </a:blip>
          <a:srcRect t="29" b="3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sp>
        <p:nvSpPr>
          <p:cNvPr id="1114" name="Google Shape;1114;p6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115" name="Google Shape;1115;p6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16" name="Google Shape;1116;p6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17" name="Google Shape;1117;p6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18" name="Google Shape;1118;p64"/>
          <p:cNvSpPr txBox="1">
            <a:spLocks noGrp="1"/>
          </p:cNvSpPr>
          <p:nvPr>
            <p:ph type="body" idx="2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cxnSp>
        <p:nvCxnSpPr>
          <p:cNvPr id="1119" name="Google Shape;1119;p6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20" name="Google Shape;1120;p64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21" name="Google Shape;1121;p64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. Challenge">
  <p:cSld name="CUSTOM_2_3_1_1_1_1_1_2_1_2_1_1_4">
    <p:spTree>
      <p:nvGrpSpPr>
        <p:cNvPr id="1" name="Shape 1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3" name="Google Shape;1123;p65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24" name="Google Shape;1124;p6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25" name="Google Shape;1125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26" name="Google Shape;1126;p6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27" name="Google Shape;1127;p65"/>
          <p:cNvSpPr txBox="1">
            <a:spLocks noGrp="1"/>
          </p:cNvSpPr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28" name="Google Shape;1128;p65"/>
          <p:cNvSpPr txBox="1">
            <a:spLocks noGrp="1"/>
          </p:cNvSpPr>
          <p:nvPr>
            <p:ph type="title" idx="2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29" name="Google Shape;1129;p65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0" name="Google Shape;1130;p65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131" name="Google Shape;1131;p6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. Challenge with Instructions">
  <p:cSld name="CUSTOM_2_5_1_4">
    <p:spTree>
      <p:nvGrpSpPr>
        <p:cNvPr id="1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" name="Google Shape;1133;p66"/>
          <p:cNvSpPr txBox="1">
            <a:spLocks noGrp="1"/>
          </p:cNvSpPr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34" name="Google Shape;1134;p6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135" name="Google Shape;1135;p6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36" name="Google Shape;1136;p66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37" name="Google Shape;1137;p66"/>
          <p:cNvSpPr txBox="1">
            <a:spLocks noGrp="1"/>
          </p:cNvSpPr>
          <p:nvPr>
            <p:ph type="title" idx="2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38" name="Google Shape;1138;p66"/>
          <p:cNvSpPr txBox="1">
            <a:spLocks noGrp="1"/>
          </p:cNvSpPr>
          <p:nvPr>
            <p:ph type="subTitle" idx="3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139" name="Google Shape;1139;p6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40" name="Google Shape;1140;p66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141" name="Google Shape;1141;p6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. Homework">
  <p:cSld name="CUSTOM_2_3_1_1_1_1_1_2_1_2_1_1_3_1">
    <p:spTree>
      <p:nvGrpSpPr>
        <p:cNvPr id="1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3" name="Google Shape;1143;p67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44" name="Google Shape;1144;p67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45" name="Google Shape;1145;p67"/>
          <p:cNvPicPr preferRelativeResize="0"/>
          <p:nvPr/>
        </p:nvPicPr>
        <p:blipFill rotWithShape="1">
          <a:blip r:embed="rId3">
            <a:alphaModFix/>
          </a:blip>
          <a:srcRect l="209" r="209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146" name="Google Shape;1146;p67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47" name="Google Shape;1147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48" name="Google Shape;1148;p6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49" name="Google Shape;1149;p67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50" name="Google Shape;1150;p67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51" name="Google Shape;1151;p67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52" name="Google Shape;1152;p67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800">
          <p15:clr>
            <a:srgbClr val="F9AD4C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. Homework with Instructions">
  <p:cSld name="CUSTOM_2_5_2">
    <p:spTree>
      <p:nvGrpSpPr>
        <p:cNvPr id="1" name="Shape 1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4" name="Google Shape;1154;p68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55" name="Google Shape;1155;p6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156" name="Google Shape;1156;p6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157" name="Google Shape;1157;p68"/>
          <p:cNvPicPr preferRelativeResize="0"/>
          <p:nvPr/>
        </p:nvPicPr>
        <p:blipFill rotWithShape="1">
          <a:blip r:embed="rId2">
            <a:alphaModFix/>
          </a:blip>
          <a:srcRect l="504" r="504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158" name="Google Shape;1158;p6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59" name="Google Shape;1159;p68"/>
          <p:cNvSpPr txBox="1">
            <a:spLocks noGrp="1"/>
          </p:cNvSpPr>
          <p:nvPr>
            <p:ph type="subTitle" idx="2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160" name="Google Shape;1160;p6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61" name="Google Shape;1161;p68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62" name="Google Shape;1162;p68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005">
          <p15:clr>
            <a:srgbClr val="F9AD4C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. Numbered 1–4 (Green)">
  <p:cSld name="CUSTOM_2_7_1">
    <p:spTree>
      <p:nvGrpSpPr>
        <p:cNvPr id="1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69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5" name="Google Shape;1165;p6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66" name="Google Shape;1166;p6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167" name="Google Shape;1167;p6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68" name="Google Shape;1168;p6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169" name="Google Shape;1169;p6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70" name="Google Shape;1170;p6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171" name="Google Shape;1171;p69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172" name="Google Shape;1172;p6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173" name="Google Shape;1173;p6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4" name="Google Shape;1174;p69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175" name="Google Shape;1175;p6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176" name="Google Shape;1176;p6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7" name="Google Shape;1177;p69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178" name="Google Shape;1178;p6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179" name="Google Shape;1179;p6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80" name="Google Shape;1180;p69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181" name="Google Shape;1181;p6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182" name="Google Shape;1182;p6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83" name="Google Shape;1183;p69"/>
          <p:cNvSpPr txBox="1">
            <a:spLocks noGrp="1"/>
          </p:cNvSpPr>
          <p:nvPr>
            <p:ph type="subTitle" idx="3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84" name="Google Shape;1184;p69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5" name="Google Shape;1185;p69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6" name="Google Shape;1186;p69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7" name="Google Shape;1187;p69"/>
          <p:cNvSpPr txBox="1">
            <a:spLocks noGrp="1"/>
          </p:cNvSpPr>
          <p:nvPr>
            <p:ph type="subTitle" idx="4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88" name="Google Shape;1188;p69"/>
          <p:cNvSpPr txBox="1">
            <a:spLocks noGrp="1"/>
          </p:cNvSpPr>
          <p:nvPr>
            <p:ph type="subTitle" idx="5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89" name="Google Shape;1189;p69"/>
          <p:cNvSpPr txBox="1">
            <a:spLocks noGrp="1"/>
          </p:cNvSpPr>
          <p:nvPr>
            <p:ph type="subTitle" idx="6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. Numbered 1–5 (Green)">
  <p:cSld name="CUSTOM_2_7_1_4">
    <p:spTree>
      <p:nvGrpSpPr>
        <p:cNvPr id="1" name="Shape 1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1" name="Google Shape;1191;p70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2" name="Google Shape;1192;p7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93" name="Google Shape;1193;p7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194" name="Google Shape;1194;p7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95" name="Google Shape;1195;p7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196" name="Google Shape;1196;p7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97" name="Google Shape;1197;p7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198" name="Google Shape;1198;p70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1199" name="Google Shape;1199;p7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00" name="Google Shape;1200;p7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01" name="Google Shape;1201;p70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1202" name="Google Shape;1202;p7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03" name="Google Shape;1203;p7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04" name="Google Shape;1204;p70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1205" name="Google Shape;1205;p7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06" name="Google Shape;1206;p7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07" name="Google Shape;1207;p70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1208" name="Google Shape;1208;p7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09" name="Google Shape;1209;p7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10" name="Google Shape;1210;p70"/>
          <p:cNvSpPr txBox="1">
            <a:spLocks noGrp="1"/>
          </p:cNvSpPr>
          <p:nvPr>
            <p:ph type="subTitle" idx="3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11" name="Google Shape;1211;p70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2" name="Google Shape;1212;p70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3" name="Google Shape;1213;p70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4" name="Google Shape;1214;p70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15" name="Google Shape;1215;p70"/>
          <p:cNvSpPr txBox="1">
            <a:spLocks noGrp="1"/>
          </p:cNvSpPr>
          <p:nvPr>
            <p:ph type="subTitle" idx="5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16" name="Google Shape;1216;p70"/>
          <p:cNvSpPr txBox="1">
            <a:spLocks noGrp="1"/>
          </p:cNvSpPr>
          <p:nvPr>
            <p:ph type="subTitle" idx="6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217" name="Google Shape;1217;p70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1218" name="Google Shape;1218;p7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19" name="Google Shape;1219;p7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20" name="Google Shape;1220;p70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1" name="Google Shape;1221;p70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. Numbered 1–6 (Gray)">
  <p:cSld name="CUSTOM_2_7_1_3_1_1">
    <p:spTree>
      <p:nvGrpSpPr>
        <p:cNvPr id="1" name="Shape 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3" name="Google Shape;1223;p71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4" name="Google Shape;1224;p7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25" name="Google Shape;1225;p7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226" name="Google Shape;1226;p7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27" name="Google Shape;1227;p7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28" name="Google Shape;1228;p7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29" name="Google Shape;1229;p7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230" name="Google Shape;1230;p71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1231" name="Google Shape;1231;p7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32" name="Google Shape;1232;p7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33" name="Google Shape;1233;p71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34" name="Google Shape;1234;p71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35" name="Google Shape;1235;p71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1236" name="Google Shape;1236;p7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37" name="Google Shape;1237;p7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38" name="Google Shape;1238;p71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39" name="Google Shape;1239;p71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1240" name="Google Shape;1240;p7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41" name="Google Shape;1241;p7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42" name="Google Shape;1242;p71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43" name="Google Shape;1243;p71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1244" name="Google Shape;1244;p7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45" name="Google Shape;1245;p7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46" name="Google Shape;1246;p71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47" name="Google Shape;1247;p71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1248" name="Google Shape;1248;p7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49" name="Google Shape;1249;p7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0" name="Google Shape;1250;p71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51" name="Google Shape;1251;p71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1252" name="Google Shape;1252;p7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53" name="Google Shape;1253;p7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4" name="Google Shape;1254;p71"/>
          <p:cNvSpPr txBox="1">
            <a:spLocks noGrp="1"/>
          </p:cNvSpPr>
          <p:nvPr>
            <p:ph type="subTitle" idx="4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55" name="Google Shape;1255;p71"/>
          <p:cNvSpPr txBox="1">
            <a:spLocks noGrp="1"/>
          </p:cNvSpPr>
          <p:nvPr>
            <p:ph type="subTitle" idx="5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56" name="Google Shape;1256;p71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57" name="Google Shape;1257;p71"/>
          <p:cNvSpPr txBox="1">
            <a:spLocks noGrp="1"/>
          </p:cNvSpPr>
          <p:nvPr>
            <p:ph type="subTitle" idx="7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58" name="Google Shape;1258;p71"/>
          <p:cNvSpPr txBox="1">
            <a:spLocks noGrp="1"/>
          </p:cNvSpPr>
          <p:nvPr>
            <p:ph type="subTitle" idx="8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. Text Only">
  <p:cSld name="CUSTOM_2_7_2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1" name="Google Shape;61;p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2" name="Google Shape;62;p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" name="Google Shape;63;p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4" name="Google Shape;64;p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8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. Numbered 1–6 (Blue)">
  <p:cSld name="CUSTOM_2_7_1_3_1_1_2">
    <p:spTree>
      <p:nvGrpSpPr>
        <p:cNvPr id="1" name="Shape 1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0" name="Google Shape;1260;p72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1" name="Google Shape;1261;p7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62" name="Google Shape;1262;p7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263" name="Google Shape;1263;p7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64" name="Google Shape;1264;p7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65" name="Google Shape;1265;p7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66" name="Google Shape;1266;p7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267" name="Google Shape;1267;p72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1268" name="Google Shape;1268;p7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69" name="Google Shape;1269;p7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70" name="Google Shape;1270;p72"/>
          <p:cNvSpPr txBox="1">
            <a:spLocks noGrp="1"/>
          </p:cNvSpPr>
          <p:nvPr>
            <p:ph type="subTitle" idx="3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71" name="Google Shape;1271;p72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72" name="Google Shape;1272;p72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1273" name="Google Shape;1273;p7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74" name="Google Shape;1274;p7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75" name="Google Shape;1275;p72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76" name="Google Shape;1276;p72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1277" name="Google Shape;1277;p7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78" name="Google Shape;1278;p7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79" name="Google Shape;1279;p72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80" name="Google Shape;1280;p72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1281" name="Google Shape;1281;p7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82" name="Google Shape;1282;p7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83" name="Google Shape;1283;p72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84" name="Google Shape;1284;p72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1285" name="Google Shape;1285;p7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86" name="Google Shape;1286;p7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87" name="Google Shape;1287;p72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88" name="Google Shape;1288;p72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1289" name="Google Shape;1289;p7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90" name="Google Shape;1290;p7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91" name="Google Shape;1291;p72"/>
          <p:cNvSpPr txBox="1">
            <a:spLocks noGrp="1"/>
          </p:cNvSpPr>
          <p:nvPr>
            <p:ph type="subTitle" idx="4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92" name="Google Shape;1292;p72"/>
          <p:cNvSpPr txBox="1">
            <a:spLocks noGrp="1"/>
          </p:cNvSpPr>
          <p:nvPr>
            <p:ph type="subTitle" idx="5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93" name="Google Shape;1293;p72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94" name="Google Shape;1294;p72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95" name="Google Shape;1295;p72"/>
          <p:cNvSpPr txBox="1">
            <a:spLocks noGrp="1"/>
          </p:cNvSpPr>
          <p:nvPr>
            <p:ph type="subTitle" idx="8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. Numbered 1–7 (Gray)">
  <p:cSld name="CUSTOM_2_7_1_3_1_1_1">
    <p:spTree>
      <p:nvGrpSpPr>
        <p:cNvPr id="1" name="Shape 1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7" name="Google Shape;1297;p73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8" name="Google Shape;1298;p7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99" name="Google Shape;1299;p7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300" name="Google Shape;1300;p7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01" name="Google Shape;1301;p7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302" name="Google Shape;1302;p7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03" name="Google Shape;1303;p7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304" name="Google Shape;1304;p73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1305" name="Google Shape;1305;p7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06" name="Google Shape;1306;p7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07" name="Google Shape;1307;p73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08" name="Google Shape;1308;p73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09" name="Google Shape;1309;p73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1310" name="Google Shape;1310;p7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11" name="Google Shape;1311;p7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2" name="Google Shape;1312;p73"/>
          <p:cNvSpPr txBox="1">
            <a:spLocks noGrp="1"/>
          </p:cNvSpPr>
          <p:nvPr>
            <p:ph type="subTitle" idx="4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13" name="Google Shape;1313;p73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14" name="Google Shape;1314;p73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1315" name="Google Shape;1315;p7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16" name="Google Shape;1316;p7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7" name="Google Shape;1317;p73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18" name="Google Shape;1318;p73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19" name="Google Shape;1319;p73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1320" name="Google Shape;1320;p7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21" name="Google Shape;1321;p7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22" name="Google Shape;1322;p73"/>
          <p:cNvSpPr txBox="1">
            <a:spLocks noGrp="1"/>
          </p:cNvSpPr>
          <p:nvPr>
            <p:ph type="subTitle" idx="6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23" name="Google Shape;1323;p73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24" name="Google Shape;1324;p73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1325" name="Google Shape;1325;p7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26" name="Google Shape;1326;p7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27" name="Google Shape;1327;p73"/>
          <p:cNvSpPr txBox="1">
            <a:spLocks noGrp="1"/>
          </p:cNvSpPr>
          <p:nvPr>
            <p:ph type="subTitle" idx="7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28" name="Google Shape;1328;p73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29" name="Google Shape;1329;p73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1330" name="Google Shape;1330;p7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31" name="Google Shape;1331;p7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32" name="Google Shape;1332;p73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33" name="Google Shape;1333;p73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34" name="Google Shape;1334;p73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1335" name="Google Shape;1335;p7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36" name="Google Shape;1336;p7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37" name="Google Shape;1337;p73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. Numbered 1–8 (Gray)">
  <p:cSld name="CUSTOM_2_7_1_3_1_1_1_1">
    <p:spTree>
      <p:nvGrpSpPr>
        <p:cNvPr id="1" name="Shape 1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9" name="Google Shape;1339;p7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40" name="Google Shape;1340;p7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341" name="Google Shape;1341;p7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42" name="Google Shape;1342;p7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343" name="Google Shape;1343;p7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44" name="Google Shape;1344;p7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45" name="Google Shape;1345;p74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46" name="Google Shape;1346;p74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1347" name="Google Shape;1347;p7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48" name="Google Shape;1348;p7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49" name="Google Shape;1349;p74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50" name="Google Shape;1350;p74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51" name="Google Shape;1351;p74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1352" name="Google Shape;1352;p7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53" name="Google Shape;1353;p7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54" name="Google Shape;1354;p74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55" name="Google Shape;1355;p74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56" name="Google Shape;1356;p74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1357" name="Google Shape;1357;p7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58" name="Google Shape;1358;p7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59" name="Google Shape;1359;p74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60" name="Google Shape;1360;p74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61" name="Google Shape;1361;p74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1362" name="Google Shape;1362;p7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63" name="Google Shape;1363;p7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64" name="Google Shape;1364;p74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65" name="Google Shape;1365;p74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66" name="Google Shape;1366;p74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1367" name="Google Shape;1367;p7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68" name="Google Shape;1368;p7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69" name="Google Shape;1369;p74"/>
          <p:cNvSpPr txBox="1">
            <a:spLocks noGrp="1"/>
          </p:cNvSpPr>
          <p:nvPr>
            <p:ph type="subTitle" idx="7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70" name="Google Shape;1370;p74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71" name="Google Shape;1371;p74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1372" name="Google Shape;1372;p7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73" name="Google Shape;1373;p7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74" name="Google Shape;1374;p74"/>
          <p:cNvSpPr txBox="1">
            <a:spLocks noGrp="1"/>
          </p:cNvSpPr>
          <p:nvPr>
            <p:ph type="subTitle" idx="8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75" name="Google Shape;1375;p74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76" name="Google Shape;1376;p74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1377" name="Google Shape;1377;p7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78" name="Google Shape;1378;p7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79" name="Google Shape;1379;p74"/>
          <p:cNvSpPr txBox="1">
            <a:spLocks noGrp="1"/>
          </p:cNvSpPr>
          <p:nvPr>
            <p:ph type="subTitle" idx="9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80" name="Google Shape;1380;p74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81" name="Google Shape;1381;p74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1382" name="Google Shape;1382;p7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83" name="Google Shape;1383;p7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84" name="Google Shape;1384;p74"/>
          <p:cNvSpPr txBox="1">
            <a:spLocks noGrp="1"/>
          </p:cNvSpPr>
          <p:nvPr>
            <p:ph type="subTitle" idx="13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. Numbered 1–8 (Green)">
  <p:cSld name="CUSTOM_2_7_1_3_1_1_1_1_1">
    <p:spTree>
      <p:nvGrpSpPr>
        <p:cNvPr id="1" name="Shape 1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6" name="Google Shape;1386;p7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87" name="Google Shape;1387;p7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388" name="Google Shape;1388;p7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89" name="Google Shape;1389;p7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390" name="Google Shape;1390;p7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91" name="Google Shape;1391;p7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92" name="Google Shape;1392;p75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93" name="Google Shape;1393;p75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1394" name="Google Shape;1394;p7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95" name="Google Shape;1395;p7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96" name="Google Shape;1396;p75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97" name="Google Shape;1397;p75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98" name="Google Shape;1398;p75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1399" name="Google Shape;1399;p7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00" name="Google Shape;1400;p7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01" name="Google Shape;1401;p75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02" name="Google Shape;1402;p75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03" name="Google Shape;1403;p75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1404" name="Google Shape;1404;p7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05" name="Google Shape;1405;p7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06" name="Google Shape;1406;p75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07" name="Google Shape;1407;p75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08" name="Google Shape;1408;p75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1409" name="Google Shape;1409;p7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10" name="Google Shape;1410;p7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11" name="Google Shape;1411;p75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12" name="Google Shape;1412;p75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13" name="Google Shape;1413;p75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1414" name="Google Shape;1414;p7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15" name="Google Shape;1415;p7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16" name="Google Shape;1416;p75"/>
          <p:cNvSpPr txBox="1">
            <a:spLocks noGrp="1"/>
          </p:cNvSpPr>
          <p:nvPr>
            <p:ph type="subTitle" idx="7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17" name="Google Shape;1417;p75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18" name="Google Shape;1418;p75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1419" name="Google Shape;1419;p7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20" name="Google Shape;1420;p7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21" name="Google Shape;1421;p75"/>
          <p:cNvSpPr txBox="1">
            <a:spLocks noGrp="1"/>
          </p:cNvSpPr>
          <p:nvPr>
            <p:ph type="subTitle" idx="8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22" name="Google Shape;1422;p75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23" name="Google Shape;1423;p75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1424" name="Google Shape;1424;p7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25" name="Google Shape;1425;p7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26" name="Google Shape;1426;p75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27" name="Google Shape;1427;p75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28" name="Google Shape;1428;p75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1429" name="Google Shape;1429;p7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30" name="Google Shape;1430;p7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31" name="Google Shape;1431;p75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. Numbered 1–3 (Green)">
  <p:cSld name="CUSTOM_2_7_1_5">
    <p:spTree>
      <p:nvGrpSpPr>
        <p:cNvPr id="1" name="Shape 1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" name="Google Shape;1433;p7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34" name="Google Shape;1434;p7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435" name="Google Shape;1435;p7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36" name="Google Shape;1436;p7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37" name="Google Shape;1437;p7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38" name="Google Shape;1438;p7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439" name="Google Shape;1439;p76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1440" name="Google Shape;1440;p7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41" name="Google Shape;1441;p76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42" name="Google Shape;1442;p76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3" name="Google Shape;1443;p76"/>
          <p:cNvSpPr txBox="1">
            <a:spLocks noGrp="1"/>
          </p:cNvSpPr>
          <p:nvPr>
            <p:ph type="subTitle" idx="3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444" name="Google Shape;1444;p76"/>
          <p:cNvGrpSpPr/>
          <p:nvPr/>
        </p:nvGrpSpPr>
        <p:grpSpPr>
          <a:xfrm>
            <a:off x="3305156" y="1345103"/>
            <a:ext cx="533372" cy="533480"/>
            <a:chOff x="457200" y="1378813"/>
            <a:chExt cx="695400" cy="695450"/>
          </a:xfrm>
        </p:grpSpPr>
        <p:sp>
          <p:nvSpPr>
            <p:cNvPr id="1445" name="Google Shape;1445;p7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46" name="Google Shape;1446;p76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47" name="Google Shape;1447;p76"/>
          <p:cNvSpPr/>
          <p:nvPr/>
        </p:nvSpPr>
        <p:spPr>
          <a:xfrm flipH="1">
            <a:off x="3572250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8" name="Google Shape;1448;p76"/>
          <p:cNvSpPr txBox="1">
            <a:spLocks noGrp="1"/>
          </p:cNvSpPr>
          <p:nvPr>
            <p:ph type="subTitle" idx="4"/>
          </p:nvPr>
        </p:nvSpPr>
        <p:spPr>
          <a:xfrm>
            <a:off x="35722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449" name="Google Shape;1449;p76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1450" name="Google Shape;1450;p7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51" name="Google Shape;1451;p76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52" name="Google Shape;1452;p76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3" name="Google Shape;1453;p76"/>
          <p:cNvSpPr txBox="1">
            <a:spLocks noGrp="1"/>
          </p:cNvSpPr>
          <p:nvPr>
            <p:ph type="subTitle" idx="5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. Numbered 1–2 (Blue)">
  <p:cSld name="CUSTOM_2_7_1_5_2_1">
    <p:spTree>
      <p:nvGrpSpPr>
        <p:cNvPr id="1" name="Shape 1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5" name="Google Shape;1455;p7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1456" name="Google Shape;1456;p77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7" name="Google Shape;1457;p7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58" name="Google Shape;1458;p7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459" name="Google Shape;1459;p7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60" name="Google Shape;1460;p7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61" name="Google Shape;1461;p7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62" name="Google Shape;1462;p7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463" name="Google Shape;1463;p77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1464" name="Google Shape;1464;p7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65" name="Google Shape;1465;p7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66" name="Google Shape;1466;p77"/>
          <p:cNvSpPr txBox="1">
            <a:spLocks noGrp="1"/>
          </p:cNvSpPr>
          <p:nvPr>
            <p:ph type="subTitle" idx="3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67" name="Google Shape;1467;p77"/>
          <p:cNvSpPr txBox="1">
            <a:spLocks noGrp="1"/>
          </p:cNvSpPr>
          <p:nvPr>
            <p:ph type="subTitle" idx="4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68" name="Google Shape;1468;p77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69" name="Google Shape;1469;p77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1470" name="Google Shape;1470;p7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71" name="Google Shape;1471;p7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72" name="Google Shape;1472;p77"/>
          <p:cNvSpPr txBox="1">
            <a:spLocks noGrp="1"/>
          </p:cNvSpPr>
          <p:nvPr>
            <p:ph type="subTitle" idx="5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73" name="Google Shape;1473;p77"/>
          <p:cNvSpPr txBox="1">
            <a:spLocks noGrp="1"/>
          </p:cNvSpPr>
          <p:nvPr>
            <p:ph type="subTitle" idx="6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. Numbered 1–5 (Grey)">
  <p:cSld name="CUSTOM_2_7_1_5_1">
    <p:spTree>
      <p:nvGrpSpPr>
        <p:cNvPr id="1" name="Shape 1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5" name="Google Shape;1475;p7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76" name="Google Shape;1476;p7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477" name="Google Shape;1477;p7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78" name="Google Shape;1478;p7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79" name="Google Shape;1479;p7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80" name="Google Shape;1480;p7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81" name="Google Shape;1481;p78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482" name="Google Shape;1482;p78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3" name="Google Shape;1483;p78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4" name="Google Shape;1484;p78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5" name="Google Shape;1485;p78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6" name="Google Shape;1486;p78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487" name="Google Shape;1487;p78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488" name="Google Shape;1488;p78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9" name="Google Shape;1489;p78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0" name="Google Shape;1490;p78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1" name="Google Shape;1491;p78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2" name="Google Shape;1492;p78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493" name="Google Shape;1493;p78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494" name="Google Shape;1494;p78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5" name="Google Shape;1495;p78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6" name="Google Shape;1496;p78"/>
          <p:cNvSpPr txBox="1">
            <a:spLocks noGrp="1"/>
          </p:cNvSpPr>
          <p:nvPr>
            <p:ph type="subTitle" idx="3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97" name="Google Shape;1497;p78"/>
          <p:cNvSpPr txBox="1">
            <a:spLocks noGrp="1"/>
          </p:cNvSpPr>
          <p:nvPr>
            <p:ph type="subTitle" idx="4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98" name="Google Shape;1498;p78"/>
          <p:cNvSpPr txBox="1">
            <a:spLocks noGrp="1"/>
          </p:cNvSpPr>
          <p:nvPr>
            <p:ph type="subTitle" idx="5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99" name="Google Shape;1499;p78"/>
          <p:cNvSpPr txBox="1">
            <a:spLocks noGrp="1"/>
          </p:cNvSpPr>
          <p:nvPr>
            <p:ph type="subTitle" idx="6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00" name="Google Shape;1500;p78"/>
          <p:cNvSpPr txBox="1">
            <a:spLocks noGrp="1"/>
          </p:cNvSpPr>
          <p:nvPr>
            <p:ph type="subTitle" idx="7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. Bullets 1–4 (Greens)">
  <p:cSld name="CUSTOM_2_7_1_6_1_2">
    <p:spTree>
      <p:nvGrpSpPr>
        <p:cNvPr id="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2" name="Google Shape;1502;p79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3" name="Google Shape;1503;p7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04" name="Google Shape;1504;p7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05" name="Google Shape;1505;p7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06" name="Google Shape;1506;p7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07" name="Google Shape;1507;p7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08" name="Google Shape;1508;p7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09" name="Google Shape;1509;p79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10" name="Google Shape;1510;p79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1" name="Google Shape;1511;p79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2" name="Google Shape;1512;p79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3" name="Google Shape;1513;p79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14" name="Google Shape;1514;p79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15" name="Google Shape;1515;p79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516" name="Google Shape;1516;p7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7" name="Google Shape;1517;p79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8" name="Google Shape;1518;p79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9" name="Google Shape;1519;p7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  <p15:guide id="2" pos="1512">
          <p15:clr>
            <a:srgbClr val="FA7B17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. Bullets 1–4 (Yellow/Green)">
  <p:cSld name="CUSTOM_2_7_1_6_1_2_1">
    <p:spTree>
      <p:nvGrpSpPr>
        <p:cNvPr id="1" name="Shape 1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1" name="Google Shape;1521;p8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2" name="Google Shape;1522;p8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23" name="Google Shape;1523;p8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24" name="Google Shape;1524;p8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25" name="Google Shape;1525;p8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26" name="Google Shape;1526;p8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27" name="Google Shape;1527;p8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28" name="Google Shape;1528;p80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29" name="Google Shape;1529;p8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0" name="Google Shape;1530;p8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1" name="Google Shape;1531;p8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2" name="Google Shape;1532;p80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33" name="Google Shape;1533;p80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34" name="Google Shape;1534;p80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535" name="Google Shape;1535;p8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6" name="Google Shape;1536;p8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7" name="Google Shape;1537;p8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8" name="Google Shape;1538;p8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. Bullets 1–4 (Gray)">
  <p:cSld name="CUSTOM_2_7_1_6_1_2_1_1">
    <p:spTree>
      <p:nvGrpSpPr>
        <p:cNvPr id="1" name="Shape 1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0" name="Google Shape;1540;p8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1" name="Google Shape;1541;p8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42" name="Google Shape;1542;p8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43" name="Google Shape;1543;p8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44" name="Google Shape;1544;p8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45" name="Google Shape;1545;p8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46" name="Google Shape;1546;p8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47" name="Google Shape;1547;p81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48" name="Google Shape;1548;p8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9" name="Google Shape;1549;p8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0" name="Google Shape;1550;p8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1" name="Google Shape;1551;p81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52" name="Google Shape;1552;p81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53" name="Google Shape;1553;p81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554" name="Google Shape;1554;p81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5" name="Google Shape;1555;p81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6" name="Google Shape;1556;p81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7" name="Google Shape;1557;p81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. Text with Sidebar">
  <p:cSld name="CUSTOM_2_4_1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9"/>
          <p:cNvPicPr preferRelativeResize="0"/>
          <p:nvPr/>
        </p:nvPicPr>
        <p:blipFill rotWithShape="1">
          <a:blip r:embed="rId2">
            <a:alphaModFix/>
          </a:blip>
          <a:srcRect t="119" b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body" idx="2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0" name="Google Shape;70;p9"/>
          <p:cNvSpPr txBox="1">
            <a:spLocks noGrp="1"/>
          </p:cNvSpPr>
          <p:nvPr>
            <p:ph type="subTitle" idx="3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w="9525" cap="flat" cmpd="sng">
            <a:solidFill>
              <a:srgbClr val="DBD9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9"/>
          <p:cNvSpPr txBox="1">
            <a:spLocks noGrp="1"/>
          </p:cNvSpPr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3" name="Google Shape;73;p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4" name="Google Shape;74;p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5" name="Google Shape;75;p9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. Bullets 1–4 (Blue)">
  <p:cSld name="CUSTOM_2_7_1_6_1_2_1_1_1">
    <p:spTree>
      <p:nvGrpSpPr>
        <p:cNvPr id="1" name="Shape 1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9" name="Google Shape;1559;p82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0" name="Google Shape;1560;p8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61" name="Google Shape;1561;p8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62" name="Google Shape;1562;p8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63" name="Google Shape;1563;p8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64" name="Google Shape;1564;p8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65" name="Google Shape;1565;p8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66" name="Google Shape;1566;p82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67" name="Google Shape;1567;p82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8" name="Google Shape;1568;p82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9" name="Google Shape;1569;p82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0" name="Google Shape;1570;p82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71" name="Google Shape;1571;p82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72" name="Google Shape;1572;p82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573" name="Google Shape;1573;p82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4" name="Google Shape;1574;p82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5" name="Google Shape;1575;p82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6" name="Google Shape;1576;p82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1. Bullets 1–5 (Green)">
  <p:cSld name="CUSTOM_2_7_1_4_1">
    <p:spTree>
      <p:nvGrpSpPr>
        <p:cNvPr id="1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p83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9" name="Google Shape;1579;p8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80" name="Google Shape;1580;p8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81" name="Google Shape;1581;p8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82" name="Google Shape;1582;p8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83" name="Google Shape;1583;p8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84" name="Google Shape;1584;p8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85" name="Google Shape;1585;p83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86" name="Google Shape;1586;p83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7" name="Google Shape;1587;p83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8" name="Google Shape;1588;p83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9" name="Google Shape;1589;p83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90" name="Google Shape;1590;p83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91" name="Google Shape;1591;p83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92" name="Google Shape;1592;p83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3" name="Google Shape;1593;p83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594" name="Google Shape;1594;p8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5" name="Google Shape;1595;p83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6" name="Google Shape;1596;p8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7" name="Google Shape;1597;p83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8" name="Google Shape;1598;p8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2. Bullets 1–5 (Green/Yellow)">
  <p:cSld name="CUSTOM_2_7_1_4_1_2">
    <p:spTree>
      <p:nvGrpSpPr>
        <p:cNvPr id="1" name="Shape 1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0" name="Google Shape;1600;p8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1" name="Google Shape;1601;p8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02" name="Google Shape;1602;p8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603" name="Google Shape;1603;p8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04" name="Google Shape;1604;p8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05" name="Google Shape;1605;p8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06" name="Google Shape;1606;p8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07" name="Google Shape;1607;p84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08" name="Google Shape;1608;p8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9" name="Google Shape;1609;p8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0" name="Google Shape;1610;p8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1" name="Google Shape;1611;p84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12" name="Google Shape;1612;p84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13" name="Google Shape;1613;p84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14" name="Google Shape;1614;p8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5" name="Google Shape;1615;p84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616" name="Google Shape;1616;p8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7" name="Google Shape;1617;p8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8" name="Google Shape;1618;p8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9" name="Google Shape;1619;p8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0" name="Google Shape;1620;p8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3. Bullets 1–5 (Gray)">
  <p:cSld name="CUSTOM_2_7_1_4_1_1">
    <p:spTree>
      <p:nvGrpSpPr>
        <p:cNvPr id="1" name="Shape 1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2" name="Google Shape;1622;p8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3" name="Google Shape;1623;p8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24" name="Google Shape;1624;p8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625" name="Google Shape;1625;p8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26" name="Google Shape;1626;p8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27" name="Google Shape;1627;p8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28" name="Google Shape;1628;p8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29" name="Google Shape;1629;p85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30" name="Google Shape;1630;p8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1" name="Google Shape;1631;p8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2" name="Google Shape;1632;p8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3" name="Google Shape;1633;p85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34" name="Google Shape;1634;p85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35" name="Google Shape;1635;p85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36" name="Google Shape;1636;p8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7" name="Google Shape;1637;p85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638" name="Google Shape;1638;p85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9" name="Google Shape;1639;p85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0" name="Google Shape;1640;p85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1" name="Google Shape;1641;p85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2" name="Google Shape;1642;p85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  <p15:guide id="2" pos="1512">
          <p15:clr>
            <a:srgbClr val="FA7B17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4. Bullets 1–5 (Blue)">
  <p:cSld name="CUSTOM_2_7_1_4_1_1_1">
    <p:spTree>
      <p:nvGrpSpPr>
        <p:cNvPr id="1" name="Shape 1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4" name="Google Shape;1644;p86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5" name="Google Shape;1645;p8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46" name="Google Shape;1646;p8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647" name="Google Shape;1647;p8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48" name="Google Shape;1648;p8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49" name="Google Shape;1649;p8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50" name="Google Shape;1650;p8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51" name="Google Shape;1651;p86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52" name="Google Shape;1652;p86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3" name="Google Shape;1653;p86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4" name="Google Shape;1654;p86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5" name="Google Shape;1655;p86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56" name="Google Shape;1656;p86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57" name="Google Shape;1657;p86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58" name="Google Shape;1658;p86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9" name="Google Shape;1659;p86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660" name="Google Shape;1660;p86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1" name="Google Shape;1661;p86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2" name="Google Shape;1662;p86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3" name="Google Shape;1663;p86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4" name="Google Shape;1664;p86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5. Bullets 1–6 (Green)">
  <p:cSld name="CUSTOM_2_7_1_3_1_1_3_1">
    <p:spTree>
      <p:nvGrpSpPr>
        <p:cNvPr id="1" name="Shape 1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6" name="Google Shape;1666;p87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7" name="Google Shape;1667;p8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68" name="Google Shape;1668;p8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669" name="Google Shape;1669;p8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70" name="Google Shape;1670;p8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71" name="Google Shape;1671;p8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72" name="Google Shape;1672;p8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73" name="Google Shape;1673;p87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74" name="Google Shape;1674;p87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5" name="Google Shape;1675;p87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6" name="Google Shape;1676;p87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7" name="Google Shape;1677;p87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8" name="Google Shape;1678;p87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9" name="Google Shape;1679;p87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80" name="Google Shape;1680;p87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81" name="Google Shape;1681;p87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82" name="Google Shape;1682;p87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83" name="Google Shape;1683;p87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684" name="Google Shape;1684;p8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87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6" name="Google Shape;1686;p8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7" name="Google Shape;1687;p87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8" name="Google Shape;1688;p8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9" name="Google Shape;1689;p87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6. Bullets 1–6 (Yellow/Green)">
  <p:cSld name="CUSTOM_2_7_1_3_1_1_3_2">
    <p:spTree>
      <p:nvGrpSpPr>
        <p:cNvPr id="1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8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2" name="Google Shape;1692;p8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93" name="Google Shape;1693;p8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694" name="Google Shape;1694;p8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95" name="Google Shape;1695;p8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96" name="Google Shape;1696;p8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97" name="Google Shape;1697;p8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98" name="Google Shape;1698;p88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99" name="Google Shape;1699;p8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0" name="Google Shape;1700;p8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1" name="Google Shape;1701;p8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2" name="Google Shape;1702;p8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3" name="Google Shape;1703;p8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4" name="Google Shape;1704;p88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05" name="Google Shape;1705;p88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06" name="Google Shape;1706;p88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07" name="Google Shape;1707;p88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08" name="Google Shape;1708;p88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709" name="Google Shape;1709;p8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0" name="Google Shape;1710;p8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1" name="Google Shape;1711;p8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2" name="Google Shape;1712;p8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3" name="Google Shape;1713;p8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4" name="Google Shape;1714;p8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7. Bullets 1–6 (Gray)">
  <p:cSld name="CUSTOM_2_7_1_3_1_1_3_3">
    <p:spTree>
      <p:nvGrpSpPr>
        <p:cNvPr id="1" name="Shape 1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6" name="Google Shape;1716;p8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7" name="Google Shape;1717;p8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18" name="Google Shape;1718;p8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719" name="Google Shape;1719;p8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20" name="Google Shape;1720;p8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721" name="Google Shape;1721;p8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22" name="Google Shape;1722;p8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23" name="Google Shape;1723;p89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24" name="Google Shape;1724;p8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5" name="Google Shape;1725;p8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6" name="Google Shape;1726;p8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7" name="Google Shape;1727;p8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8" name="Google Shape;1728;p8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9" name="Google Shape;1729;p89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30" name="Google Shape;1730;p89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31" name="Google Shape;1731;p89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32" name="Google Shape;1732;p89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33" name="Google Shape;1733;p89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734" name="Google Shape;1734;p89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89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6" name="Google Shape;1736;p89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7" name="Google Shape;1737;p89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8" name="Google Shape;1738;p89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9" name="Google Shape;1739;p89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8. Bullets 1–6 (Blue)">
  <p:cSld name="CUSTOM_2_7_1_3_1_1_3_2_1"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" name="Google Shape;1741;p90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2" name="Google Shape;1742;p9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43" name="Google Shape;1743;p9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744" name="Google Shape;1744;p9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45" name="Google Shape;1745;p9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746" name="Google Shape;1746;p9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47" name="Google Shape;1747;p9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48" name="Google Shape;1748;p90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49" name="Google Shape;1749;p90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0" name="Google Shape;1750;p90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1" name="Google Shape;1751;p90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2" name="Google Shape;1752;p90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3" name="Google Shape;1753;p90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4" name="Google Shape;1754;p90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55" name="Google Shape;1755;p90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56" name="Google Shape;1756;p90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57" name="Google Shape;1757;p90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58" name="Google Shape;1758;p90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759" name="Google Shape;1759;p90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0" name="Google Shape;1760;p90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1" name="Google Shape;1761;p90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2" name="Google Shape;1762;p90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3" name="Google Shape;1763;p90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4" name="Google Shape;1764;p90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9. Bullets 1–7 (Green)">
  <p:cSld name="CUSTOM_2_7_1_3_1_1_1_2">
    <p:spTree>
      <p:nvGrpSpPr>
        <p:cNvPr id="1" name="Shape 1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6" name="Google Shape;1766;p91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7" name="Google Shape;1767;p9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68" name="Google Shape;1768;p9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769" name="Google Shape;1769;p9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70" name="Google Shape;1770;p9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771" name="Google Shape;1771;p9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72" name="Google Shape;1772;p9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73" name="Google Shape;1773;p91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74" name="Google Shape;1774;p91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5" name="Google Shape;1775;p91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76" name="Google Shape;1776;p91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7" name="Google Shape;1777;p91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78" name="Google Shape;1778;p91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9" name="Google Shape;1779;p91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80" name="Google Shape;1780;p91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1" name="Google Shape;1781;p91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82" name="Google Shape;1782;p91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3" name="Google Shape;1783;p91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84" name="Google Shape;1784;p91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5" name="Google Shape;1785;p91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786" name="Google Shape;1786;p9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7" name="Google Shape;1787;p91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8" name="Google Shape;1788;p9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9" name="Google Shape;1789;p91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0" name="Google Shape;1790;p9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1" name="Google Shape;1791;p91"/>
          <p:cNvPicPr preferRelativeResize="0"/>
          <p:nvPr/>
        </p:nvPicPr>
        <p:blipFill rotWithShape="1">
          <a:blip r:embed="rId3">
            <a:alphaModFix/>
          </a:blip>
          <a:srcRect t="1380" b="139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2" name="Google Shape;1792;p9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. Call Attention Slide">
  <p:cSld name="CUSTOM_2_3_1_1_3_1_1_2_1_1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0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0"/>
          <p:cNvSpPr txBox="1">
            <a:spLocks noGrp="1"/>
          </p:cNvSpPr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9" name="Google Shape;79;p10"/>
          <p:cNvPicPr preferRelativeResize="0"/>
          <p:nvPr/>
        </p:nvPicPr>
        <p:blipFill rotWithShape="1">
          <a:blip r:embed="rId3">
            <a:alphaModFix/>
          </a:blip>
          <a:srcRect l="139" r="149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1" name="Google Shape;81;p1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0. Bullets 1–7 (Yellow/Green)">
  <p:cSld name="CUSTOM_2_7_1_3_1_1_1_2_1">
    <p:spTree>
      <p:nvGrpSpPr>
        <p:cNvPr id="1" name="Shape 1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4" name="Google Shape;1794;p9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5" name="Google Shape;1795;p9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96" name="Google Shape;1796;p9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797" name="Google Shape;1797;p9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98" name="Google Shape;1798;p9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799" name="Google Shape;1799;p9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00" name="Google Shape;1800;p9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01" name="Google Shape;1801;p92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02" name="Google Shape;1802;p9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3" name="Google Shape;1803;p92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04" name="Google Shape;1804;p9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5" name="Google Shape;1805;p92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06" name="Google Shape;1806;p9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7" name="Google Shape;1807;p92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08" name="Google Shape;1808;p9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9" name="Google Shape;1809;p92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10" name="Google Shape;1810;p9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1" name="Google Shape;1811;p92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12" name="Google Shape;1812;p9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3" name="Google Shape;1813;p92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814" name="Google Shape;1814;p9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5" name="Google Shape;1815;p9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6" name="Google Shape;1816;p9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7" name="Google Shape;1817;p9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8" name="Google Shape;1818;p9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9" name="Google Shape;1819;p9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0" name="Google Shape;1820;p9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1. Bullets 1–7 (Gray)">
  <p:cSld name="CUSTOM_2_7_1_3_1_1_1_2_1_1">
    <p:spTree>
      <p:nvGrpSpPr>
        <p:cNvPr id="1" name="Shape 1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" name="Google Shape;1822;p9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3" name="Google Shape;1823;p9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24" name="Google Shape;1824;p9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825" name="Google Shape;1825;p9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26" name="Google Shape;1826;p9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27" name="Google Shape;1827;p9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28" name="Google Shape;1828;p9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29" name="Google Shape;1829;p93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30" name="Google Shape;1830;p9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1" name="Google Shape;1831;p93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32" name="Google Shape;1832;p9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3" name="Google Shape;1833;p93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34" name="Google Shape;1834;p9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5" name="Google Shape;1835;p93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36" name="Google Shape;1836;p9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7" name="Google Shape;1837;p93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38" name="Google Shape;1838;p9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9" name="Google Shape;1839;p93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40" name="Google Shape;1840;p9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1" name="Google Shape;1841;p93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842" name="Google Shape;1842;p93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3" name="Google Shape;1843;p93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4" name="Google Shape;1844;p93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5" name="Google Shape;1845;p93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6" name="Google Shape;1846;p93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7" name="Google Shape;1847;p93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8" name="Google Shape;1848;p93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2. Bullets 1–7 (Blue)">
  <p:cSld name="CUSTOM_2_7_1_3_1_1_1_2_1_1_1">
    <p:spTree>
      <p:nvGrpSpPr>
        <p:cNvPr id="1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94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1" name="Google Shape;1851;p9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52" name="Google Shape;1852;p9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853" name="Google Shape;1853;p9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54" name="Google Shape;1854;p9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55" name="Google Shape;1855;p9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56" name="Google Shape;1856;p9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57" name="Google Shape;1857;p94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58" name="Google Shape;1858;p94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9" name="Google Shape;1859;p94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60" name="Google Shape;1860;p94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1" name="Google Shape;1861;p94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62" name="Google Shape;1862;p94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3" name="Google Shape;1863;p94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64" name="Google Shape;1864;p94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5" name="Google Shape;1865;p94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66" name="Google Shape;1866;p94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7" name="Google Shape;1867;p94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68" name="Google Shape;1868;p94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9" name="Google Shape;1869;p94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870" name="Google Shape;1870;p94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1" name="Google Shape;1871;p94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2" name="Google Shape;1872;p94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3" name="Google Shape;1873;p94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4" name="Google Shape;1874;p94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5" name="Google Shape;1875;p94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6" name="Google Shape;1876;p94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3. Bullets 1–8 (Green)">
  <p:cSld name="CUSTOM_2_7_1_3_1_1_1_1_1_1">
    <p:spTree>
      <p:nvGrpSpPr>
        <p:cNvPr id="1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9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79" name="Google Shape;1879;p9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880" name="Google Shape;1880;p9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81" name="Google Shape;1881;p9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82" name="Google Shape;1882;p9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83" name="Google Shape;1883;p9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84" name="Google Shape;1884;p95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5" name="Google Shape;1885;p95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86" name="Google Shape;1886;p95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7" name="Google Shape;1887;p95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88" name="Google Shape;1888;p95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9" name="Google Shape;1889;p95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90" name="Google Shape;1890;p95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1" name="Google Shape;1891;p95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92" name="Google Shape;1892;p95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3" name="Google Shape;1893;p95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94" name="Google Shape;1894;p95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5" name="Google Shape;1895;p95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96" name="Google Shape;1896;p95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7" name="Google Shape;1897;p95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98" name="Google Shape;1898;p95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9" name="Google Shape;1899;p95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900" name="Google Shape;1900;p9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1" name="Google Shape;1901;p95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2" name="Google Shape;1902;p9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3" name="Google Shape;1903;p95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4" name="Google Shape;1904;p9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5" name="Google Shape;1905;p95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6" name="Google Shape;1906;p9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7" name="Google Shape;1907;p95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4. Bullets 1–8 (Yellow/Green)">
  <p:cSld name="CUSTOM_2_7_1_3_1_1_1_1_1_1_1">
    <p:spTree>
      <p:nvGrpSpPr>
        <p:cNvPr id="1" name="Shape 1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9" name="Google Shape;1909;p9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10" name="Google Shape;1910;p9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911" name="Google Shape;1911;p9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12" name="Google Shape;1912;p9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913" name="Google Shape;1913;p9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14" name="Google Shape;1914;p9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15" name="Google Shape;1915;p9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6" name="Google Shape;1916;p96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17" name="Google Shape;1917;p9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8" name="Google Shape;1918;p96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19" name="Google Shape;1919;p9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0" name="Google Shape;1920;p96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21" name="Google Shape;1921;p9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2" name="Google Shape;1922;p96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23" name="Google Shape;1923;p9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4" name="Google Shape;1924;p96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25" name="Google Shape;1925;p9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6" name="Google Shape;1926;p96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27" name="Google Shape;1927;p9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8" name="Google Shape;1928;p96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29" name="Google Shape;1929;p9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0" name="Google Shape;1930;p96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931" name="Google Shape;1931;p9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2" name="Google Shape;1932;p9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3" name="Google Shape;1933;p9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4" name="Google Shape;1934;p9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5" name="Google Shape;1935;p9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6" name="Google Shape;1936;p9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7" name="Google Shape;1937;p9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8" name="Google Shape;1938;p9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5. Bullets 1–8 (Gray)">
  <p:cSld name="CUSTOM_2_7_1_3_1_1_1_1_1_1_1_1">
    <p:spTree>
      <p:nvGrpSpPr>
        <p:cNvPr id="1" name="Shape 1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0" name="Google Shape;1940;p9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41" name="Google Shape;1941;p9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942" name="Google Shape;1942;p9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43" name="Google Shape;1943;p9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944" name="Google Shape;1944;p9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45" name="Google Shape;1945;p9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46" name="Google Shape;1946;p9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7" name="Google Shape;1947;p97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48" name="Google Shape;1948;p9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9" name="Google Shape;1949;p97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50" name="Google Shape;1950;p9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1" name="Google Shape;1951;p97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52" name="Google Shape;1952;p9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3" name="Google Shape;1953;p97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54" name="Google Shape;1954;p9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5" name="Google Shape;1955;p97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56" name="Google Shape;1956;p9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7" name="Google Shape;1957;p97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58" name="Google Shape;1958;p9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9" name="Google Shape;1959;p97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60" name="Google Shape;1960;p9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1" name="Google Shape;1961;p97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962" name="Google Shape;1962;p97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3" name="Google Shape;1963;p97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4" name="Google Shape;1964;p97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5" name="Google Shape;1965;p97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6" name="Google Shape;1966;p97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7" name="Google Shape;1967;p97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8" name="Google Shape;1968;p97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9" name="Google Shape;1969;p97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6. Bullets 1–8 (Blue)">
  <p:cSld name="CUSTOM_2_7_1_3_1_1_1_1_1_1_1_1_1">
    <p:spTree>
      <p:nvGrpSpPr>
        <p:cNvPr id="1" name="Shape 1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1" name="Google Shape;1971;p9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72" name="Google Shape;1972;p9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973" name="Google Shape;1973;p9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74" name="Google Shape;1974;p9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975" name="Google Shape;1975;p9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76" name="Google Shape;1976;p9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77" name="Google Shape;1977;p98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8" name="Google Shape;1978;p98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79" name="Google Shape;1979;p98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0" name="Google Shape;1980;p98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81" name="Google Shape;1981;p98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2" name="Google Shape;1982;p98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83" name="Google Shape;1983;p98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4" name="Google Shape;1984;p98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85" name="Google Shape;1985;p98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6" name="Google Shape;1986;p98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87" name="Google Shape;1987;p98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8" name="Google Shape;1988;p98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89" name="Google Shape;1989;p98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0" name="Google Shape;1990;p98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91" name="Google Shape;1991;p98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2" name="Google Shape;1992;p98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993" name="Google Shape;1993;p98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4" name="Google Shape;1994;p98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5" name="Google Shape;1995;p98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6" name="Google Shape;1996;p98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7" name="Google Shape;1997;p98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8" name="Google Shape;1998;p98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9" name="Google Shape;1999;p98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0" name="Google Shape;2000;p98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7. Fist to Five">
  <p:cSld name="CUSTOM_2_3_1_1_3_1_1_2_1_1_1_1">
    <p:spTree>
      <p:nvGrpSpPr>
        <p:cNvPr id="1" name="Shape 2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2" name="Google Shape;2002;p99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2003" name="Google Shape;2003;p99"/>
          <p:cNvSpPr txBox="1">
            <a:spLocks noGrp="1"/>
          </p:cNvSpPr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04" name="Google Shape;2004;p9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05" name="Google Shape;2005;p99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2006" name="Google Shape;2006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2007" name="Google Shape;2007;p99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2008" name="Google Shape;2008;p99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8. Review">
  <p:cSld name="CUSTOM_17_2_1_2_1">
    <p:spTree>
      <p:nvGrpSpPr>
        <p:cNvPr id="1" name="Shape 2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0" name="Google Shape;2010;p100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2011" name="Google Shape;2011;p10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12" name="Google Shape;2012;p10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13" name="Google Shape;2013;p100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2014" name="Google Shape;2014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9. Take a Break 1">
  <p:cSld name="CUSTOM">
    <p:spTree>
      <p:nvGrpSpPr>
        <p:cNvPr id="1" name="Shape 2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6" name="Google Shape;2016;p10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17" name="Google Shape;2017;p10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18" name="Google Shape;2018;p101"/>
          <p:cNvSpPr txBox="1"/>
          <p:nvPr/>
        </p:nvSpPr>
        <p:spPr>
          <a:xfrm>
            <a:off x="-25" y="9448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2019" name="Google Shape;2019;p101"/>
          <p:cNvCxnSpPr/>
          <p:nvPr/>
        </p:nvCxnSpPr>
        <p:spPr>
          <a:xfrm>
            <a:off x="2305500" y="2001900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63.xml"/><Relationship Id="rId18" Type="http://schemas.openxmlformats.org/officeDocument/2006/relationships/slideLayout" Target="../slideLayouts/slideLayout68.xml"/><Relationship Id="rId26" Type="http://schemas.openxmlformats.org/officeDocument/2006/relationships/slideLayout" Target="../slideLayouts/slideLayout76.xml"/><Relationship Id="rId39" Type="http://schemas.openxmlformats.org/officeDocument/2006/relationships/slideLayout" Target="../slideLayouts/slideLayout89.xml"/><Relationship Id="rId21" Type="http://schemas.openxmlformats.org/officeDocument/2006/relationships/slideLayout" Target="../slideLayouts/slideLayout71.xml"/><Relationship Id="rId34" Type="http://schemas.openxmlformats.org/officeDocument/2006/relationships/slideLayout" Target="../slideLayouts/slideLayout84.xml"/><Relationship Id="rId42" Type="http://schemas.openxmlformats.org/officeDocument/2006/relationships/slideLayout" Target="../slideLayouts/slideLayout92.xml"/><Relationship Id="rId47" Type="http://schemas.openxmlformats.org/officeDocument/2006/relationships/slideLayout" Target="../slideLayouts/slideLayout97.xml"/><Relationship Id="rId50" Type="http://schemas.openxmlformats.org/officeDocument/2006/relationships/slideLayout" Target="../slideLayouts/slideLayout100.xml"/><Relationship Id="rId7" Type="http://schemas.openxmlformats.org/officeDocument/2006/relationships/slideLayout" Target="../slideLayouts/slideLayout57.xml"/><Relationship Id="rId2" Type="http://schemas.openxmlformats.org/officeDocument/2006/relationships/slideLayout" Target="../slideLayouts/slideLayout52.xml"/><Relationship Id="rId16" Type="http://schemas.openxmlformats.org/officeDocument/2006/relationships/slideLayout" Target="../slideLayouts/slideLayout66.xml"/><Relationship Id="rId29" Type="http://schemas.openxmlformats.org/officeDocument/2006/relationships/slideLayout" Target="../slideLayouts/slideLayout79.xml"/><Relationship Id="rId11" Type="http://schemas.openxmlformats.org/officeDocument/2006/relationships/slideLayout" Target="../slideLayouts/slideLayout61.xml"/><Relationship Id="rId24" Type="http://schemas.openxmlformats.org/officeDocument/2006/relationships/slideLayout" Target="../slideLayouts/slideLayout74.xml"/><Relationship Id="rId32" Type="http://schemas.openxmlformats.org/officeDocument/2006/relationships/slideLayout" Target="../slideLayouts/slideLayout82.xml"/><Relationship Id="rId37" Type="http://schemas.openxmlformats.org/officeDocument/2006/relationships/slideLayout" Target="../slideLayouts/slideLayout87.xml"/><Relationship Id="rId40" Type="http://schemas.openxmlformats.org/officeDocument/2006/relationships/slideLayout" Target="../slideLayouts/slideLayout90.xml"/><Relationship Id="rId45" Type="http://schemas.openxmlformats.org/officeDocument/2006/relationships/slideLayout" Target="../slideLayouts/slideLayout95.xml"/><Relationship Id="rId5" Type="http://schemas.openxmlformats.org/officeDocument/2006/relationships/slideLayout" Target="../slideLayouts/slideLayout55.xml"/><Relationship Id="rId15" Type="http://schemas.openxmlformats.org/officeDocument/2006/relationships/slideLayout" Target="../slideLayouts/slideLayout65.xml"/><Relationship Id="rId23" Type="http://schemas.openxmlformats.org/officeDocument/2006/relationships/slideLayout" Target="../slideLayouts/slideLayout73.xml"/><Relationship Id="rId28" Type="http://schemas.openxmlformats.org/officeDocument/2006/relationships/slideLayout" Target="../slideLayouts/slideLayout78.xml"/><Relationship Id="rId36" Type="http://schemas.openxmlformats.org/officeDocument/2006/relationships/slideLayout" Target="../slideLayouts/slideLayout86.xml"/><Relationship Id="rId49" Type="http://schemas.openxmlformats.org/officeDocument/2006/relationships/slideLayout" Target="../slideLayouts/slideLayout99.xml"/><Relationship Id="rId10" Type="http://schemas.openxmlformats.org/officeDocument/2006/relationships/slideLayout" Target="../slideLayouts/slideLayout60.xml"/><Relationship Id="rId19" Type="http://schemas.openxmlformats.org/officeDocument/2006/relationships/slideLayout" Target="../slideLayouts/slideLayout69.xml"/><Relationship Id="rId31" Type="http://schemas.openxmlformats.org/officeDocument/2006/relationships/slideLayout" Target="../slideLayouts/slideLayout81.xml"/><Relationship Id="rId44" Type="http://schemas.openxmlformats.org/officeDocument/2006/relationships/slideLayout" Target="../slideLayouts/slideLayout94.xml"/><Relationship Id="rId52" Type="http://schemas.openxmlformats.org/officeDocument/2006/relationships/theme" Target="../theme/theme2.xml"/><Relationship Id="rId4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64.xml"/><Relationship Id="rId22" Type="http://schemas.openxmlformats.org/officeDocument/2006/relationships/slideLayout" Target="../slideLayouts/slideLayout72.xml"/><Relationship Id="rId27" Type="http://schemas.openxmlformats.org/officeDocument/2006/relationships/slideLayout" Target="../slideLayouts/slideLayout77.xml"/><Relationship Id="rId30" Type="http://schemas.openxmlformats.org/officeDocument/2006/relationships/slideLayout" Target="../slideLayouts/slideLayout80.xml"/><Relationship Id="rId35" Type="http://schemas.openxmlformats.org/officeDocument/2006/relationships/slideLayout" Target="../slideLayouts/slideLayout85.xml"/><Relationship Id="rId43" Type="http://schemas.openxmlformats.org/officeDocument/2006/relationships/slideLayout" Target="../slideLayouts/slideLayout93.xml"/><Relationship Id="rId48" Type="http://schemas.openxmlformats.org/officeDocument/2006/relationships/slideLayout" Target="../slideLayouts/slideLayout98.xml"/><Relationship Id="rId8" Type="http://schemas.openxmlformats.org/officeDocument/2006/relationships/slideLayout" Target="../slideLayouts/slideLayout58.xml"/><Relationship Id="rId51" Type="http://schemas.openxmlformats.org/officeDocument/2006/relationships/slideLayout" Target="../slideLayouts/slideLayout101.xml"/><Relationship Id="rId3" Type="http://schemas.openxmlformats.org/officeDocument/2006/relationships/slideLayout" Target="../slideLayouts/slideLayout53.xml"/><Relationship Id="rId12" Type="http://schemas.openxmlformats.org/officeDocument/2006/relationships/slideLayout" Target="../slideLayouts/slideLayout62.xml"/><Relationship Id="rId17" Type="http://schemas.openxmlformats.org/officeDocument/2006/relationships/slideLayout" Target="../slideLayouts/slideLayout67.xml"/><Relationship Id="rId25" Type="http://schemas.openxmlformats.org/officeDocument/2006/relationships/slideLayout" Target="../slideLayouts/slideLayout75.xml"/><Relationship Id="rId33" Type="http://schemas.openxmlformats.org/officeDocument/2006/relationships/slideLayout" Target="../slideLayouts/slideLayout83.xml"/><Relationship Id="rId38" Type="http://schemas.openxmlformats.org/officeDocument/2006/relationships/slideLayout" Target="../slideLayouts/slideLayout88.xml"/><Relationship Id="rId46" Type="http://schemas.openxmlformats.org/officeDocument/2006/relationships/slideLayout" Target="../slideLayouts/slideLayout96.xml"/><Relationship Id="rId20" Type="http://schemas.openxmlformats.org/officeDocument/2006/relationships/slideLayout" Target="../slideLayouts/slideLayout70.xml"/><Relationship Id="rId41" Type="http://schemas.openxmlformats.org/officeDocument/2006/relationships/slideLayout" Target="../slideLayouts/slideLayout91.xml"/><Relationship Id="rId1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>
                <a:solidFill>
                  <a:schemeClr val="tx1"/>
                </a:solidFill>
              </a:defRPr>
            </a:lvl1pPr>
            <a:lvl2pPr lvl="1" algn="r">
              <a:buNone/>
              <a:defRPr sz="1300">
                <a:solidFill>
                  <a:schemeClr val="tx1"/>
                </a:solidFill>
              </a:defRPr>
            </a:lvl2pPr>
            <a:lvl3pPr lvl="2" algn="r">
              <a:buNone/>
              <a:defRPr sz="1300">
                <a:solidFill>
                  <a:schemeClr val="tx1"/>
                </a:solidFill>
              </a:defRPr>
            </a:lvl3pPr>
            <a:lvl4pPr lvl="3" algn="r">
              <a:buNone/>
              <a:defRPr sz="1300">
                <a:solidFill>
                  <a:schemeClr val="tx1"/>
                </a:solidFill>
              </a:defRPr>
            </a:lvl4pPr>
            <a:lvl5pPr lvl="4" algn="r">
              <a:buNone/>
              <a:defRPr sz="1300">
                <a:solidFill>
                  <a:schemeClr val="tx1"/>
                </a:solidFill>
              </a:defRPr>
            </a:lvl5pPr>
            <a:lvl6pPr lvl="5" algn="r">
              <a:buNone/>
              <a:defRPr sz="1300">
                <a:solidFill>
                  <a:schemeClr val="tx1"/>
                </a:solidFill>
              </a:defRPr>
            </a:lvl6pPr>
            <a:lvl7pPr lvl="6" algn="r">
              <a:buNone/>
              <a:defRPr sz="1300">
                <a:solidFill>
                  <a:schemeClr val="tx1"/>
                </a:solidFill>
              </a:defRPr>
            </a:lvl7pPr>
            <a:lvl8pPr lvl="7" algn="r">
              <a:buNone/>
              <a:defRPr sz="1300">
                <a:solidFill>
                  <a:schemeClr val="tx1"/>
                </a:solidFill>
              </a:defRPr>
            </a:lvl8pPr>
            <a:lvl9pPr lvl="8" algn="r">
              <a:buNone/>
              <a:defRPr sz="1300">
                <a:solidFill>
                  <a:schemeClr val="tx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Google Shape;1016;p5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buNone/>
              <a:defRPr sz="1300">
                <a:solidFill>
                  <a:schemeClr val="tx1"/>
                </a:solidFill>
              </a:defRPr>
            </a:lvl1pPr>
            <a:lvl2pPr lvl="1" algn="r" rtl="0">
              <a:buNone/>
              <a:defRPr sz="1300">
                <a:solidFill>
                  <a:schemeClr val="tx1"/>
                </a:solidFill>
              </a:defRPr>
            </a:lvl2pPr>
            <a:lvl3pPr lvl="2" algn="r" rtl="0">
              <a:buNone/>
              <a:defRPr sz="1300">
                <a:solidFill>
                  <a:schemeClr val="tx1"/>
                </a:solidFill>
              </a:defRPr>
            </a:lvl3pPr>
            <a:lvl4pPr lvl="3" algn="r" rtl="0">
              <a:buNone/>
              <a:defRPr sz="1300">
                <a:solidFill>
                  <a:schemeClr val="tx1"/>
                </a:solidFill>
              </a:defRPr>
            </a:lvl4pPr>
            <a:lvl5pPr lvl="4" algn="r" rtl="0">
              <a:buNone/>
              <a:defRPr sz="1300">
                <a:solidFill>
                  <a:schemeClr val="tx1"/>
                </a:solidFill>
              </a:defRPr>
            </a:lvl5pPr>
            <a:lvl6pPr lvl="5" algn="r" rtl="0">
              <a:buNone/>
              <a:defRPr sz="1300">
                <a:solidFill>
                  <a:schemeClr val="tx1"/>
                </a:solidFill>
              </a:defRPr>
            </a:lvl6pPr>
            <a:lvl7pPr lvl="6" algn="r" rtl="0">
              <a:buNone/>
              <a:defRPr sz="1300">
                <a:solidFill>
                  <a:schemeClr val="tx1"/>
                </a:solidFill>
              </a:defRPr>
            </a:lvl7pPr>
            <a:lvl8pPr lvl="7" algn="r" rtl="0">
              <a:buNone/>
              <a:defRPr sz="1300">
                <a:solidFill>
                  <a:schemeClr val="tx1"/>
                </a:solidFill>
              </a:defRPr>
            </a:lvl8pPr>
            <a:lvl9pPr lvl="8" algn="r" rtl="0">
              <a:buNone/>
              <a:defRPr sz="1300">
                <a:solidFill>
                  <a:schemeClr val="tx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  <p:sldLayoutId id="2147483709" r:id="rId12"/>
    <p:sldLayoutId id="2147483710" r:id="rId13"/>
    <p:sldLayoutId id="2147483711" r:id="rId14"/>
    <p:sldLayoutId id="2147483712" r:id="rId15"/>
    <p:sldLayoutId id="2147483713" r:id="rId16"/>
    <p:sldLayoutId id="2147483714" r:id="rId17"/>
    <p:sldLayoutId id="2147483715" r:id="rId18"/>
    <p:sldLayoutId id="2147483716" r:id="rId19"/>
    <p:sldLayoutId id="2147483717" r:id="rId20"/>
    <p:sldLayoutId id="2147483718" r:id="rId21"/>
    <p:sldLayoutId id="2147483719" r:id="rId22"/>
    <p:sldLayoutId id="2147483720" r:id="rId23"/>
    <p:sldLayoutId id="2147483721" r:id="rId24"/>
    <p:sldLayoutId id="2147483722" r:id="rId25"/>
    <p:sldLayoutId id="2147483723" r:id="rId26"/>
    <p:sldLayoutId id="2147483724" r:id="rId27"/>
    <p:sldLayoutId id="2147483725" r:id="rId28"/>
    <p:sldLayoutId id="2147483726" r:id="rId29"/>
    <p:sldLayoutId id="2147483727" r:id="rId30"/>
    <p:sldLayoutId id="2147483728" r:id="rId31"/>
    <p:sldLayoutId id="2147483729" r:id="rId32"/>
    <p:sldLayoutId id="2147483730" r:id="rId33"/>
    <p:sldLayoutId id="2147483731" r:id="rId34"/>
    <p:sldLayoutId id="2147483732" r:id="rId35"/>
    <p:sldLayoutId id="2147483733" r:id="rId36"/>
    <p:sldLayoutId id="2147483734" r:id="rId37"/>
    <p:sldLayoutId id="2147483735" r:id="rId38"/>
    <p:sldLayoutId id="2147483736" r:id="rId39"/>
    <p:sldLayoutId id="2147483737" r:id="rId40"/>
    <p:sldLayoutId id="2147483738" r:id="rId41"/>
    <p:sldLayoutId id="2147483739" r:id="rId42"/>
    <p:sldLayoutId id="2147483740" r:id="rId43"/>
    <p:sldLayoutId id="2147483741" r:id="rId44"/>
    <p:sldLayoutId id="2147483742" r:id="rId45"/>
    <p:sldLayoutId id="2147483743" r:id="rId46"/>
    <p:sldLayoutId id="2147483744" r:id="rId47"/>
    <p:sldLayoutId id="2147483745" r:id="rId48"/>
    <p:sldLayoutId id="2147483746" r:id="rId49"/>
    <p:sldLayoutId id="2147483747" r:id="rId50"/>
    <p:sldLayoutId id="2147483748" r:id="rId5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4.xml"/><Relationship Id="rId4" Type="http://schemas.openxmlformats.org/officeDocument/2006/relationships/hyperlink" Target="https://www.apple.com/iphone/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7.xml"/><Relationship Id="rId4" Type="http://schemas.openxmlformats.org/officeDocument/2006/relationships/image" Target="../media/image4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7.xml"/><Relationship Id="rId4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0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7.xml"/><Relationship Id="rId4" Type="http://schemas.openxmlformats.org/officeDocument/2006/relationships/hyperlink" Target="https://dribbble.com/shots/10734753-SVG-animation-for-Digital-Forensics-Corp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7.xml"/><Relationship Id="rId4" Type="http://schemas.openxmlformats.org/officeDocument/2006/relationships/image" Target="../media/image33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2" name="Google Shape;2032;p104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</p:spPr>
        <p:txBody>
          <a:bodyPr spcFirstLastPara="1" wrap="square" lIns="0" tIns="9125" rIns="118870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Digital Forensics Day 2</a:t>
            </a:r>
            <a:endParaRPr/>
          </a:p>
        </p:txBody>
      </p:sp>
      <p:sp>
        <p:nvSpPr>
          <p:cNvPr id="2033" name="Google Shape;2033;p104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</p:spPr>
        <p:txBody>
          <a:bodyPr spcFirstLastPara="1" wrap="square" lIns="288035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Autopsy and iPhone Forensics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E9FB"/>
        </a:solidFill>
        <a:effectLst/>
      </p:bgPr>
    </p:bg>
    <p:spTree>
      <p:nvGrpSpPr>
        <p:cNvPr id="1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113"/>
          <p:cNvSpPr/>
          <p:nvPr/>
        </p:nvSpPr>
        <p:spPr>
          <a:xfrm>
            <a:off x="866050" y="851700"/>
            <a:ext cx="7411800" cy="38367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28600" algn="bl" rotWithShape="0">
              <a:srgbClr val="000000">
                <a:alpha val="27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8" name="Google Shape;2138;p11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Important Directories, Databases, and Files</a:t>
            </a:r>
            <a:endParaRPr/>
          </a:p>
        </p:txBody>
      </p:sp>
      <p:sp>
        <p:nvSpPr>
          <p:cNvPr id="2139" name="Google Shape;2139;p11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graphicFrame>
        <p:nvGraphicFramePr>
          <p:cNvPr id="2140" name="Google Shape;2140;p113"/>
          <p:cNvGraphicFramePr/>
          <p:nvPr/>
        </p:nvGraphicFramePr>
        <p:xfrm>
          <a:off x="866050" y="851700"/>
          <a:ext cx="7411900" cy="3838580"/>
        </p:xfrm>
        <a:graphic>
          <a:graphicData uri="http://schemas.openxmlformats.org/drawingml/2006/table">
            <a:tbl>
              <a:tblPr>
                <a:noFill/>
                <a:tableStyleId>{5382B91E-3E60-4FD8-A83F-7A11544F413B}</a:tableStyleId>
              </a:tblPr>
              <a:tblGrid>
                <a:gridCol w="2700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11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61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NAME</a:t>
                      </a:r>
                      <a:endParaRPr>
                        <a:solidFill>
                          <a:schemeClr val="lt1"/>
                        </a:solidFill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91425" marR="91425" marT="27425" marB="18275">
                    <a:lnL w="9525" cap="flat" cmpd="sng">
                      <a:solidFill>
                        <a:srgbClr val="007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7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7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7C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CONTENTS</a:t>
                      </a:r>
                      <a:endParaRPr/>
                    </a:p>
                  </a:txBody>
                  <a:tcPr marL="274300" marR="91425" marT="27425" marB="1827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7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7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7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7C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Inconsolata Regular"/>
                          <a:ea typeface="Inconsolata Regular"/>
                          <a:cs typeface="Inconsolata Regular"/>
                          <a:sym typeface="Inconsolata Regular"/>
                        </a:rPr>
                        <a:t>AddressBook.sqlitedb</a:t>
                      </a:r>
                      <a:endParaRPr>
                        <a:latin typeface="Inconsolata Regular"/>
                        <a:ea typeface="Inconsolata Regular"/>
                        <a:cs typeface="Inconsolata Regular"/>
                        <a:sym typeface="Inconsolata Regular"/>
                      </a:endParaRPr>
                    </a:p>
                  </a:txBody>
                  <a:tcPr marL="274300" marR="91425" marT="91425" marB="0">
                    <a:lnL w="9525" cap="flat" cmpd="sng">
                      <a:solidFill>
                        <a:srgbClr val="007CA8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7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7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7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Contact info, personal data like name, email address, etc. </a:t>
                      </a:r>
                      <a:endParaRPr/>
                    </a:p>
                  </a:txBody>
                  <a:tcPr marL="274300" marR="91425" marT="91425" marB="0">
                    <a:lnL w="9525" cap="flat" cmpd="sng">
                      <a:solidFill>
                        <a:srgbClr val="007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7CA8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7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7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Inconsolata Regular"/>
                          <a:ea typeface="Inconsolata Regular"/>
                          <a:cs typeface="Inconsolata Regular"/>
                          <a:sym typeface="Inconsolata Regular"/>
                        </a:rPr>
                        <a:t>AddressBookImages.sqlitedb</a:t>
                      </a:r>
                      <a:endParaRPr>
                        <a:latin typeface="Inconsolata Regular"/>
                        <a:ea typeface="Inconsolata Regular"/>
                        <a:cs typeface="Inconsolata Regular"/>
                        <a:sym typeface="Inconsolata Regular"/>
                      </a:endParaRPr>
                    </a:p>
                  </a:txBody>
                  <a:tcPr marL="274300" marR="91425" marT="91425" marB="0">
                    <a:lnL w="9525" cap="flat" cmpd="sng">
                      <a:solidFill>
                        <a:srgbClr val="007CA8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7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7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7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Images associated with saved contacts.</a:t>
                      </a:r>
                      <a:endParaRPr/>
                    </a:p>
                  </a:txBody>
                  <a:tcPr marL="274300" marR="91425" marT="91425" marB="0">
                    <a:lnL w="9525" cap="flat" cmpd="sng">
                      <a:solidFill>
                        <a:srgbClr val="007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7CA8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7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7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Inconsolata Regular"/>
                          <a:ea typeface="Inconsolata Regular"/>
                          <a:cs typeface="Inconsolata Regular"/>
                          <a:sym typeface="Inconsolata Regular"/>
                        </a:rPr>
                        <a:t>Calendar.sqlitedb</a:t>
                      </a:r>
                      <a:endParaRPr>
                        <a:latin typeface="Inconsolata Regular"/>
                        <a:ea typeface="Inconsolata Regular"/>
                        <a:cs typeface="Inconsolata Regular"/>
                        <a:sym typeface="Inconsolata Regular"/>
                      </a:endParaRPr>
                    </a:p>
                  </a:txBody>
                  <a:tcPr marL="274300" marR="91425" marT="91425" marB="0">
                    <a:lnL w="9525" cap="flat" cmpd="sng">
                      <a:solidFill>
                        <a:srgbClr val="007CA8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7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7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7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Calendar details and events information.</a:t>
                      </a:r>
                      <a:endParaRPr/>
                    </a:p>
                  </a:txBody>
                  <a:tcPr marL="274300" marR="91425" marT="91425" marB="0">
                    <a:lnL w="9525" cap="flat" cmpd="sng">
                      <a:solidFill>
                        <a:srgbClr val="007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7CA8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7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7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Inconsolata Regular"/>
                          <a:ea typeface="Inconsolata Regular"/>
                          <a:cs typeface="Inconsolata Regular"/>
                          <a:sym typeface="Inconsolata Regular"/>
                        </a:rPr>
                        <a:t>CallHistory.db</a:t>
                      </a:r>
                      <a:endParaRPr>
                        <a:latin typeface="Inconsolata Regular"/>
                        <a:ea typeface="Inconsolata Regular"/>
                        <a:cs typeface="Inconsolata Regular"/>
                        <a:sym typeface="Inconsolata Regular"/>
                      </a:endParaRPr>
                    </a:p>
                  </a:txBody>
                  <a:tcPr marL="274300" marR="91425" marT="91425" marB="0">
                    <a:lnL w="9525" cap="flat" cmpd="sng">
                      <a:solidFill>
                        <a:srgbClr val="007CA8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7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7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7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Call logs including phone numbers and timestamps.</a:t>
                      </a:r>
                      <a:endParaRPr/>
                    </a:p>
                  </a:txBody>
                  <a:tcPr marL="274300" marR="91425" marT="91425" marB="0">
                    <a:lnL w="9525" cap="flat" cmpd="sng">
                      <a:solidFill>
                        <a:srgbClr val="007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7CA8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7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7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Inconsolata Regular"/>
                          <a:ea typeface="Inconsolata Regular"/>
                          <a:cs typeface="Inconsolata Regular"/>
                          <a:sym typeface="Inconsolata Regular"/>
                        </a:rPr>
                        <a:t>sms.db</a:t>
                      </a:r>
                      <a:endParaRPr>
                        <a:latin typeface="Inconsolata Regular"/>
                        <a:ea typeface="Inconsolata Regular"/>
                        <a:cs typeface="Inconsolata Regular"/>
                        <a:sym typeface="Inconsolata Regular"/>
                      </a:endParaRPr>
                    </a:p>
                  </a:txBody>
                  <a:tcPr marL="274300" marR="91425" marT="91425" marB="0">
                    <a:lnL w="9525" cap="flat" cmpd="sng">
                      <a:solidFill>
                        <a:srgbClr val="007CA8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7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7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7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Text and multimedia messages along with timestamps.</a:t>
                      </a:r>
                      <a:endParaRPr/>
                    </a:p>
                  </a:txBody>
                  <a:tcPr marL="274300" marR="91425" marT="91425" marB="0">
                    <a:lnL w="9525" cap="flat" cmpd="sng">
                      <a:solidFill>
                        <a:srgbClr val="007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7CA8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7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7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Inconsolata Regular"/>
                          <a:ea typeface="Inconsolata Regular"/>
                          <a:cs typeface="Inconsolata Regular"/>
                          <a:sym typeface="Inconsolata Regular"/>
                        </a:rPr>
                        <a:t>voicemail.db</a:t>
                      </a:r>
                      <a:endParaRPr>
                        <a:latin typeface="Inconsolata Regular"/>
                        <a:ea typeface="Inconsolata Regular"/>
                        <a:cs typeface="Inconsolata Regular"/>
                        <a:sym typeface="Inconsolata Regular"/>
                      </a:endParaRPr>
                    </a:p>
                  </a:txBody>
                  <a:tcPr marL="274300" marR="91425" marT="91425" marB="0">
                    <a:lnL w="9525" cap="flat" cmpd="sng">
                      <a:solidFill>
                        <a:srgbClr val="007CA8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7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7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7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Voicemail messages.</a:t>
                      </a:r>
                      <a:endParaRPr/>
                    </a:p>
                  </a:txBody>
                  <a:tcPr marL="274300" marR="91425" marT="91425" marB="0">
                    <a:lnL w="9525" cap="flat" cmpd="sng">
                      <a:solidFill>
                        <a:srgbClr val="007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7CA8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7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7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Inconsolata Regular"/>
                          <a:ea typeface="Inconsolata Regular"/>
                          <a:cs typeface="Inconsolata Regular"/>
                          <a:sym typeface="Inconsolata Regular"/>
                        </a:rPr>
                        <a:t>Safari/Bookmarks</a:t>
                      </a:r>
                      <a:endParaRPr>
                        <a:latin typeface="Inconsolata Regular"/>
                        <a:ea typeface="Inconsolata Regular"/>
                        <a:cs typeface="Inconsolata Regular"/>
                        <a:sym typeface="Inconsolata Regular"/>
                      </a:endParaRPr>
                    </a:p>
                  </a:txBody>
                  <a:tcPr marL="274300" marR="91425" marT="91425" marB="0">
                    <a:lnL w="9525" cap="flat" cmpd="sng">
                      <a:solidFill>
                        <a:srgbClr val="007CA8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7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7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7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Saved URL addresses.</a:t>
                      </a:r>
                      <a:endParaRPr/>
                    </a:p>
                  </a:txBody>
                  <a:tcPr marL="274300" marR="91425" marT="91425" marB="0">
                    <a:lnL w="9525" cap="flat" cmpd="sng">
                      <a:solidFill>
                        <a:srgbClr val="007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7CA8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7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7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Inconsolata Regular"/>
                          <a:ea typeface="Inconsolata Regular"/>
                          <a:cs typeface="Inconsolata Regular"/>
                          <a:sym typeface="Inconsolata Regular"/>
                        </a:rPr>
                        <a:t>Envelope Index</a:t>
                      </a:r>
                      <a:endParaRPr>
                        <a:latin typeface="Inconsolata Regular"/>
                        <a:ea typeface="Inconsolata Regular"/>
                        <a:cs typeface="Inconsolata Regular"/>
                        <a:sym typeface="Inconsolata Regular"/>
                      </a:endParaRPr>
                    </a:p>
                  </a:txBody>
                  <a:tcPr marL="274300" marR="91425" marT="91425" marB="0">
                    <a:lnL w="9525" cap="flat" cmpd="sng">
                      <a:solidFill>
                        <a:srgbClr val="007CA8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7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7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7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Email addresses on phone.</a:t>
                      </a:r>
                      <a:endParaRPr/>
                    </a:p>
                  </a:txBody>
                  <a:tcPr marL="274300" marR="91425" marT="91425" marB="0">
                    <a:lnL w="9525" cap="flat" cmpd="sng">
                      <a:solidFill>
                        <a:srgbClr val="007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7CA8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7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7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Inconsolata Regular"/>
                          <a:ea typeface="Inconsolata Regular"/>
                          <a:cs typeface="Inconsolata Regular"/>
                          <a:sym typeface="Inconsolata Regular"/>
                        </a:rPr>
                        <a:t>consolidated.db</a:t>
                      </a:r>
                      <a:endParaRPr>
                        <a:latin typeface="Inconsolata Regular"/>
                        <a:ea typeface="Inconsolata Regular"/>
                        <a:cs typeface="Inconsolata Regular"/>
                        <a:sym typeface="Inconsolata Regular"/>
                      </a:endParaRPr>
                    </a:p>
                  </a:txBody>
                  <a:tcPr marL="274300" marR="91425" marT="91425" marB="0">
                    <a:lnL w="9525" cap="flat" cmpd="sng">
                      <a:solidFill>
                        <a:srgbClr val="007CA8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7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7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7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GPS tracking data.</a:t>
                      </a:r>
                      <a:endParaRPr/>
                    </a:p>
                  </a:txBody>
                  <a:tcPr marL="274300" marR="91425" marT="91425" marB="0">
                    <a:lnL w="9525" cap="flat" cmpd="sng">
                      <a:solidFill>
                        <a:srgbClr val="007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7CA8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7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7CA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6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Inconsolata Regular"/>
                          <a:ea typeface="Inconsolata Regular"/>
                          <a:cs typeface="Inconsolata Regular"/>
                          <a:sym typeface="Inconsolata Regular"/>
                        </a:rPr>
                        <a:t>locationd</a:t>
                      </a:r>
                      <a:endParaRPr>
                        <a:latin typeface="Inconsolata Regular"/>
                        <a:ea typeface="Inconsolata Regular"/>
                        <a:cs typeface="Inconsolata Regular"/>
                        <a:sym typeface="Inconsolata Regular"/>
                      </a:endParaRPr>
                    </a:p>
                  </a:txBody>
                  <a:tcPr marL="274300" marR="91425" marT="91425" marB="0">
                    <a:lnL w="9525" cap="flat" cmpd="sng">
                      <a:solidFill>
                        <a:srgbClr val="007CA8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7CA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7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7CA8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Google coordinates of locations.</a:t>
                      </a:r>
                      <a:endParaRPr/>
                    </a:p>
                  </a:txBody>
                  <a:tcPr marL="274300" marR="91425" marT="91425" marB="0">
                    <a:lnL w="9525" cap="flat" cmpd="sng">
                      <a:solidFill>
                        <a:srgbClr val="007CA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7CA8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7CA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7CA8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E9FB"/>
        </a:solidFill>
        <a:effectLst/>
      </p:bgPr>
    </p:bg>
    <p:spTree>
      <p:nvGrpSpPr>
        <p:cNvPr id="1" name="Shape 2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5" name="Google Shape;2145;p114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6" name="Google Shape;2146;p114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7" name="Google Shape;2147;p114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8" name="Google Shape;2148;p114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9" name="Google Shape;2149;p11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Important Directories, Databases, and Files</a:t>
            </a:r>
            <a:endParaRPr/>
          </a:p>
        </p:txBody>
      </p:sp>
      <p:sp>
        <p:nvSpPr>
          <p:cNvPr id="2150" name="Google Shape;2150;p11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iPhone also has data stored in Property Lists (</a:t>
            </a:r>
            <a:r>
              <a:rPr lang="en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plists</a:t>
            </a:r>
            <a:r>
              <a:rPr lang="en">
                <a:solidFill>
                  <a:schemeClr val="dk1"/>
                </a:solidFill>
              </a:rPr>
              <a:t>). </a:t>
            </a:r>
            <a:endParaRPr/>
          </a:p>
        </p:txBody>
      </p:sp>
      <p:sp>
        <p:nvSpPr>
          <p:cNvPr id="2151" name="Google Shape;2151;p11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2152" name="Google Shape;2152;p114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plists</a:t>
            </a:r>
            <a:r>
              <a:rPr lang="en"/>
              <a:t> store configuration information, call history, and cache information.</a:t>
            </a:r>
            <a:endParaRPr/>
          </a:p>
        </p:txBody>
      </p:sp>
      <p:sp>
        <p:nvSpPr>
          <p:cNvPr id="2153" name="Google Shape;2153;p114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Maps/History.plist</a:t>
            </a:r>
            <a:r>
              <a:rPr lang="en"/>
              <a:t> tracks location searches.</a:t>
            </a:r>
            <a:endParaRPr/>
          </a:p>
        </p:txBody>
      </p:sp>
      <p:sp>
        <p:nvSpPr>
          <p:cNvPr id="2154" name="Google Shape;2154;p114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Map/Bookmarks.plist</a:t>
            </a:r>
            <a:r>
              <a:rPr lang="en"/>
              <a:t> contains bookmarks.</a:t>
            </a:r>
            <a:endParaRPr/>
          </a:p>
        </p:txBody>
      </p:sp>
      <p:sp>
        <p:nvSpPr>
          <p:cNvPr id="2155" name="Google Shape;2155;p114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Safari/History</a:t>
            </a:r>
            <a:r>
              <a:rPr lang="en"/>
              <a:t> contains internet browsing history.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E9FB"/>
        </a:solidFill>
        <a:effectLst/>
      </p:bgPr>
    </p:bg>
    <p:spTree>
      <p:nvGrpSpPr>
        <p:cNvPr id="1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11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 Introduction</a:t>
            </a:r>
            <a:endParaRPr/>
          </a:p>
        </p:txBody>
      </p:sp>
      <p:sp>
        <p:nvSpPr>
          <p:cNvPr id="2161" name="Google Shape;2161;p11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In this demonstration, we will go through various ways to obtain evidence.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2" name="Google Shape;2162;p11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pic>
        <p:nvPicPr>
          <p:cNvPr id="2163" name="Google Shape;2163;p115"/>
          <p:cNvPicPr preferRelativeResize="0"/>
          <p:nvPr/>
        </p:nvPicPr>
        <p:blipFill rotWithShape="1">
          <a:blip r:embed="rId3">
            <a:alphaModFix/>
          </a:blip>
          <a:srcRect l="10766" r="8770" b="41981"/>
          <a:stretch/>
        </p:blipFill>
        <p:spPr>
          <a:xfrm>
            <a:off x="0" y="1112788"/>
            <a:ext cx="9143999" cy="4030724"/>
          </a:xfrm>
          <a:prstGeom prst="rect">
            <a:avLst/>
          </a:prstGeom>
          <a:noFill/>
          <a:ln>
            <a:noFill/>
          </a:ln>
        </p:spPr>
      </p:pic>
      <p:sp>
        <p:nvSpPr>
          <p:cNvPr id="2164" name="Google Shape;2164;p115"/>
          <p:cNvSpPr txBox="1">
            <a:spLocks noGrp="1"/>
          </p:cNvSpPr>
          <p:nvPr>
            <p:ph type="subTitle" idx="1"/>
          </p:nvPr>
        </p:nvSpPr>
        <p:spPr>
          <a:xfrm flipH="1">
            <a:off x="818472" y="2539324"/>
            <a:ext cx="1100400" cy="6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Examine browsing history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65" name="Google Shape;2165;p115"/>
          <p:cNvSpPr txBox="1">
            <a:spLocks noGrp="1"/>
          </p:cNvSpPr>
          <p:nvPr>
            <p:ph type="subTitle" idx="2"/>
          </p:nvPr>
        </p:nvSpPr>
        <p:spPr>
          <a:xfrm>
            <a:off x="3202075" y="1705750"/>
            <a:ext cx="9537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File metadata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66" name="Google Shape;2166;p115"/>
          <p:cNvSpPr txBox="1">
            <a:spLocks noGrp="1"/>
          </p:cNvSpPr>
          <p:nvPr>
            <p:ph type="subTitle" idx="3"/>
          </p:nvPr>
        </p:nvSpPr>
        <p:spPr>
          <a:xfrm>
            <a:off x="4997000" y="2824400"/>
            <a:ext cx="1100400" cy="6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Displayable text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67" name="Google Shape;2167;p115"/>
          <p:cNvSpPr txBox="1">
            <a:spLocks noGrp="1"/>
          </p:cNvSpPr>
          <p:nvPr>
            <p:ph type="subTitle" idx="4"/>
          </p:nvPr>
        </p:nvSpPr>
        <p:spPr>
          <a:xfrm>
            <a:off x="7096125" y="1961425"/>
            <a:ext cx="904800" cy="67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File searches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11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2173" name="Google Shape;2173;p116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spcFirstLastPara="1" wrap="square" lIns="457200" tIns="9125" rIns="91440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Evidence Analysis with Autopsy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8" name="Google Shape;2178;p117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spcFirstLastPara="1" wrap="square" lIns="457200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50 Minutes</a:t>
            </a:r>
            <a:endParaRPr/>
          </a:p>
        </p:txBody>
      </p:sp>
      <p:sp>
        <p:nvSpPr>
          <p:cNvPr id="2179" name="Google Shape;2179;p11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2180" name="Google Shape;2180;p117"/>
          <p:cNvSpPr txBox="1">
            <a:spLocks noGrp="1"/>
          </p:cNvSpPr>
          <p:nvPr>
            <p:ph type="title" idx="2"/>
          </p:nvPr>
        </p:nvSpPr>
        <p:spPr>
          <a:xfrm>
            <a:off x="326300" y="1042875"/>
            <a:ext cx="8595300" cy="2764200"/>
          </a:xfrm>
          <a:prstGeom prst="rect">
            <a:avLst/>
          </a:prstGeom>
        </p:spPr>
        <p:txBody>
          <a:bodyPr spcFirstLastPara="1" wrap="square" lIns="2560300" tIns="0" rIns="457200" bIns="4572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Activity: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 Mobile Evidence Analysis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2000">
                <a:latin typeface="Roboto Light"/>
                <a:ea typeface="Roboto Light"/>
                <a:cs typeface="Roboto Light"/>
                <a:sym typeface="Roboto Light"/>
              </a:rPr>
              <a:t>In this activity, you will analyze evidence </a:t>
            </a:r>
            <a:br>
              <a:rPr lang="en" sz="20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2000">
                <a:latin typeface="Roboto Light"/>
                <a:ea typeface="Roboto Light"/>
                <a:cs typeface="Roboto Light"/>
                <a:sym typeface="Roboto Light"/>
              </a:rPr>
              <a:t>and document the details of Tracy’s iPhone. </a:t>
            </a:r>
            <a:endParaRPr sz="20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None/>
            </a:pPr>
            <a:endParaRPr sz="1900"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5" name="Google Shape;2185;p11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0" name="Google Shape;2190;p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2900" y="-24125"/>
            <a:ext cx="9229800" cy="5191749"/>
          </a:xfrm>
          <a:prstGeom prst="rect">
            <a:avLst/>
          </a:prstGeom>
          <a:noFill/>
          <a:ln>
            <a:noFill/>
          </a:ln>
        </p:spPr>
      </p:pic>
      <p:sp>
        <p:nvSpPr>
          <p:cNvPr id="2191" name="Google Shape;2191;p11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120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Tagging Evidence </a:t>
            </a:r>
            <a:endParaRPr/>
          </a:p>
        </p:txBody>
      </p:sp>
      <p:sp>
        <p:nvSpPr>
          <p:cNvPr id="2197" name="Google Shape;2197;p12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sp>
        <p:nvSpPr>
          <p:cNvPr id="2198" name="Google Shape;2198;p120"/>
          <p:cNvSpPr txBox="1">
            <a:spLocks noGrp="1"/>
          </p:cNvSpPr>
          <p:nvPr>
            <p:ph type="sldNum" idx="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AF3F9"/>
        </a:solidFill>
        <a:effectLst/>
      </p:bgPr>
    </p:bg>
    <p:spTree>
      <p:nvGrpSpPr>
        <p:cNvPr id="1" name="Shape 2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3" name="Google Shape;2203;p121"/>
          <p:cNvSpPr/>
          <p:nvPr/>
        </p:nvSpPr>
        <p:spPr>
          <a:xfrm flipH="1">
            <a:off x="724275" y="2386350"/>
            <a:ext cx="2428500" cy="20811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4" name="Google Shape;2204;p121"/>
          <p:cNvSpPr txBox="1">
            <a:spLocks noGrp="1"/>
          </p:cNvSpPr>
          <p:nvPr>
            <p:ph type="subTitle" idx="1"/>
          </p:nvPr>
        </p:nvSpPr>
        <p:spPr>
          <a:xfrm>
            <a:off x="724275" y="2538798"/>
            <a:ext cx="2371500" cy="20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dirty="0">
                <a:latin typeface="Roboto Medium"/>
                <a:ea typeface="Roboto Medium"/>
                <a:cs typeface="Roboto Medium"/>
                <a:sym typeface="Roboto Medium"/>
              </a:rPr>
              <a:t>Evidence tagging</a:t>
            </a:r>
            <a:r>
              <a:rPr lang="en" sz="1400" dirty="0">
                <a:latin typeface="Roboto"/>
                <a:ea typeface="Roboto"/>
                <a:cs typeface="Roboto"/>
                <a:sym typeface="Roboto"/>
              </a:rPr>
              <a:t> is the process of bookmarking evidence to keep critical details organized and easily accessible.</a:t>
            </a:r>
            <a:endParaRPr sz="14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05" name="Google Shape;2205;p121"/>
          <p:cNvSpPr/>
          <p:nvPr/>
        </p:nvSpPr>
        <p:spPr>
          <a:xfrm flipH="1">
            <a:off x="3572250" y="2386350"/>
            <a:ext cx="2428500" cy="20811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6" name="Google Shape;2206;p121"/>
          <p:cNvSpPr txBox="1">
            <a:spLocks noGrp="1"/>
          </p:cNvSpPr>
          <p:nvPr>
            <p:ph type="subTitle" idx="2"/>
          </p:nvPr>
        </p:nvSpPr>
        <p:spPr>
          <a:xfrm>
            <a:off x="3572250" y="2538798"/>
            <a:ext cx="2371500" cy="20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latin typeface="Roboto"/>
                <a:ea typeface="Roboto"/>
                <a:cs typeface="Roboto"/>
                <a:sym typeface="Roboto"/>
              </a:rPr>
              <a:t>Autopsy includes an evidence-tagging feature that allows investigators to easily locate evidence contained in the program.</a:t>
            </a:r>
            <a:endParaRPr sz="14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07" name="Google Shape;2207;p121"/>
          <p:cNvSpPr/>
          <p:nvPr/>
        </p:nvSpPr>
        <p:spPr>
          <a:xfrm flipH="1">
            <a:off x="6401175" y="2386936"/>
            <a:ext cx="2428500" cy="20811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8" name="Google Shape;2208;p121"/>
          <p:cNvSpPr txBox="1">
            <a:spLocks noGrp="1"/>
          </p:cNvSpPr>
          <p:nvPr>
            <p:ph type="subTitle" idx="3"/>
          </p:nvPr>
        </p:nvSpPr>
        <p:spPr>
          <a:xfrm>
            <a:off x="6401175" y="2539384"/>
            <a:ext cx="2371500" cy="20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Pre-defined tags include: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342900" lvl="0" indent="-203200" algn="l" rtl="0">
              <a:spcBef>
                <a:spcPts val="40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Follow Up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342900" lvl="0" indent="-203200" algn="l" rtl="0">
              <a:spcBef>
                <a:spcPts val="40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Notable Item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342900" lvl="0" indent="-203200" algn="l" rtl="0">
              <a:spcBef>
                <a:spcPts val="40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Child Exploitation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342900" lvl="0" indent="-203200" algn="l" rtl="0">
              <a:spcBef>
                <a:spcPts val="40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Uncategorized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342900" lvl="0" indent="-203200" algn="l" rtl="0">
              <a:spcBef>
                <a:spcPts val="40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Non-Pertinent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09" name="Google Shape;2209;p12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Tagging Evidence</a:t>
            </a:r>
            <a:endParaRPr/>
          </a:p>
        </p:txBody>
      </p:sp>
      <p:sp>
        <p:nvSpPr>
          <p:cNvPr id="2210" name="Google Shape;2210;p12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can use Autopsy to tag evidence.</a:t>
            </a:r>
            <a:endParaRPr/>
          </a:p>
        </p:txBody>
      </p:sp>
      <p:sp>
        <p:nvSpPr>
          <p:cNvPr id="2211" name="Google Shape;2211;p12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pic>
        <p:nvPicPr>
          <p:cNvPr id="2212" name="Google Shape;2212;p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9825" y="1274225"/>
            <a:ext cx="1426600" cy="1426600"/>
          </a:xfrm>
          <a:prstGeom prst="rect">
            <a:avLst/>
          </a:prstGeom>
          <a:noFill/>
          <a:ln>
            <a:noFill/>
          </a:ln>
        </p:spPr>
      </p:pic>
      <p:sp>
        <p:nvSpPr>
          <p:cNvPr id="2213" name="Google Shape;2213;p121"/>
          <p:cNvSpPr txBox="1"/>
          <p:nvPr/>
        </p:nvSpPr>
        <p:spPr>
          <a:xfrm>
            <a:off x="1149825" y="2165575"/>
            <a:ext cx="5337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425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/>
          </a:p>
        </p:txBody>
      </p:sp>
      <p:pic>
        <p:nvPicPr>
          <p:cNvPr id="2214" name="Google Shape;2214;p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5825" y="1274225"/>
            <a:ext cx="1426600" cy="1426600"/>
          </a:xfrm>
          <a:prstGeom prst="rect">
            <a:avLst/>
          </a:prstGeom>
          <a:noFill/>
          <a:ln>
            <a:noFill/>
          </a:ln>
        </p:spPr>
      </p:pic>
      <p:sp>
        <p:nvSpPr>
          <p:cNvPr id="2215" name="Google Shape;2215;p121"/>
          <p:cNvSpPr txBox="1"/>
          <p:nvPr/>
        </p:nvSpPr>
        <p:spPr>
          <a:xfrm>
            <a:off x="3965825" y="2165575"/>
            <a:ext cx="5337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425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/>
          </a:p>
        </p:txBody>
      </p:sp>
      <p:pic>
        <p:nvPicPr>
          <p:cNvPr id="2216" name="Google Shape;2216;p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93175" y="1274225"/>
            <a:ext cx="1426600" cy="1426600"/>
          </a:xfrm>
          <a:prstGeom prst="rect">
            <a:avLst/>
          </a:prstGeom>
          <a:noFill/>
          <a:ln>
            <a:noFill/>
          </a:ln>
        </p:spPr>
      </p:pic>
      <p:sp>
        <p:nvSpPr>
          <p:cNvPr id="2217" name="Google Shape;2217;p121"/>
          <p:cNvSpPr txBox="1"/>
          <p:nvPr/>
        </p:nvSpPr>
        <p:spPr>
          <a:xfrm>
            <a:off x="6793175" y="2165575"/>
            <a:ext cx="5337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425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2" name="Google Shape;2222;p122"/>
          <p:cNvPicPr preferRelativeResize="0"/>
          <p:nvPr/>
        </p:nvPicPr>
        <p:blipFill rotWithShape="1">
          <a:blip r:embed="rId3">
            <a:alphaModFix/>
          </a:blip>
          <a:srcRect t="7556" r="5829" b="12990"/>
          <a:stretch/>
        </p:blipFill>
        <p:spPr>
          <a:xfrm>
            <a:off x="0" y="0"/>
            <a:ext cx="9143997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2223" name="Google Shape;2223;p12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Creating Forensic Backups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224" name="Google Shape;2224;p122"/>
          <p:cNvSpPr txBox="1">
            <a:spLocks noGrp="1"/>
          </p:cNvSpPr>
          <p:nvPr>
            <p:ph type="subTitle" idx="1"/>
          </p:nvPr>
        </p:nvSpPr>
        <p:spPr>
          <a:xfrm>
            <a:off x="0" y="682175"/>
            <a:ext cx="3518400" cy="9456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</a:rPr>
              <a:t>Custom tags can also </a:t>
            </a:r>
            <a:br>
              <a:rPr lang="en">
                <a:solidFill>
                  <a:srgbClr val="FFFFFF"/>
                </a:solidFill>
              </a:rPr>
            </a:br>
            <a:r>
              <a:rPr lang="en">
                <a:solidFill>
                  <a:srgbClr val="FFFFFF"/>
                </a:solidFill>
              </a:rPr>
              <a:t>be created and added to the Tag database. 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b="1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b="1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" b="1">
                <a:solidFill>
                  <a:srgbClr val="FFFFFF"/>
                </a:solidFill>
              </a:rPr>
              <a:t> 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2225" name="Google Shape;2225;p12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19</a:t>
            </a:fld>
            <a:endParaRPr>
              <a:solidFill>
                <a:srgbClr val="FFFFFF"/>
              </a:solidFill>
            </a:endParaRPr>
          </a:p>
        </p:txBody>
      </p:sp>
      <p:cxnSp>
        <p:nvCxnSpPr>
          <p:cNvPr id="2226" name="Google Shape;2226;p122"/>
          <p:cNvCxnSpPr/>
          <p:nvPr/>
        </p:nvCxnSpPr>
        <p:spPr>
          <a:xfrm>
            <a:off x="274375" y="640080"/>
            <a:ext cx="38181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E9FB"/>
        </a:solidFill>
        <a:effectLst/>
      </p:bgPr>
    </p:bg>
    <p:spTree>
      <p:nvGrpSpPr>
        <p:cNvPr id="1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10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9" name="Google Shape;2039;p10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0" name="Google Shape;2040;p10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1" name="Google Shape;2041;p10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2" name="Google Shape;2042;p10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3" name="Google Shape;2043;p10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 Objectives</a:t>
            </a:r>
            <a:endParaRPr/>
          </a:p>
        </p:txBody>
      </p:sp>
      <p:sp>
        <p:nvSpPr>
          <p:cNvPr id="2044" name="Google Shape;2044;p10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 the end of class, you will be able to:</a:t>
            </a:r>
            <a:endParaRPr/>
          </a:p>
        </p:txBody>
      </p:sp>
      <p:sp>
        <p:nvSpPr>
          <p:cNvPr id="2045" name="Google Shape;2045;p10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2046" name="Google Shape;2046;p105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</p:spPr>
        <p:txBody>
          <a:bodyPr spcFirstLastPara="1" wrap="square" lIns="155447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/>
              <a:t>Identify the methods used in smartphone forensics investigations.</a:t>
            </a:r>
            <a:endParaRPr sz="1350"/>
          </a:p>
        </p:txBody>
      </p:sp>
      <p:sp>
        <p:nvSpPr>
          <p:cNvPr id="2047" name="Google Shape;2047;p105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</p:spPr>
        <p:txBody>
          <a:bodyPr spcFirstLastPara="1" wrap="square" lIns="155447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/>
              <a:t>Navigate the database and file structure of an iPhone's flash drive.</a:t>
            </a:r>
            <a:endParaRPr sz="1350"/>
          </a:p>
        </p:txBody>
      </p:sp>
      <p:sp>
        <p:nvSpPr>
          <p:cNvPr id="2048" name="Google Shape;2048;p105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</p:spPr>
        <p:txBody>
          <a:bodyPr spcFirstLastPara="1" wrap="square" lIns="155447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/>
              <a:t>Locate identifiable evidence on an iPhone in order to establish ownership.</a:t>
            </a:r>
            <a:endParaRPr sz="1350"/>
          </a:p>
        </p:txBody>
      </p:sp>
      <p:sp>
        <p:nvSpPr>
          <p:cNvPr id="2049" name="Google Shape;2049;p105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</p:spPr>
        <p:txBody>
          <a:bodyPr spcFirstLastPara="1" wrap="square" lIns="155447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/>
              <a:t>Use Autopsy to access and tag evidence in an iPhone image.</a:t>
            </a:r>
            <a:endParaRPr sz="1350"/>
          </a:p>
        </p:txBody>
      </p:sp>
      <p:sp>
        <p:nvSpPr>
          <p:cNvPr id="2050" name="Google Shape;2050;p105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</p:spPr>
        <p:txBody>
          <a:bodyPr spcFirstLastPara="1" wrap="square" lIns="155447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/>
              <a:t>Extract image content for offline reviewing in other applications.</a:t>
            </a:r>
            <a:endParaRPr sz="1350"/>
          </a:p>
        </p:txBody>
      </p:sp>
      <p:pic>
        <p:nvPicPr>
          <p:cNvPr id="2051" name="Google Shape;2051;p105"/>
          <p:cNvPicPr preferRelativeResize="0"/>
          <p:nvPr/>
        </p:nvPicPr>
        <p:blipFill rotWithShape="1">
          <a:blip r:embed="rId3">
            <a:alphaModFix/>
          </a:blip>
          <a:srcRect r="56585" b="3091"/>
          <a:stretch/>
        </p:blipFill>
        <p:spPr>
          <a:xfrm>
            <a:off x="7629350" y="158950"/>
            <a:ext cx="898100" cy="4984550"/>
          </a:xfrm>
          <a:prstGeom prst="rect">
            <a:avLst/>
          </a:prstGeom>
          <a:noFill/>
          <a:ln>
            <a:noFill/>
          </a:ln>
        </p:spPr>
      </p:pic>
      <p:sp>
        <p:nvSpPr>
          <p:cNvPr id="2052" name="Google Shape;2052;p10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(apple.com)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1" name="Google Shape;2231;p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32" name="Google Shape;2232;p123"/>
          <p:cNvSpPr txBox="1"/>
          <p:nvPr/>
        </p:nvSpPr>
        <p:spPr>
          <a:xfrm>
            <a:off x="3577575" y="1384925"/>
            <a:ext cx="5092200" cy="18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600">
                <a:solidFill>
                  <a:srgbClr val="FFF2CC"/>
                </a:solidFill>
                <a:latin typeface="Roboto"/>
                <a:ea typeface="Roboto"/>
                <a:cs typeface="Roboto"/>
                <a:sym typeface="Roboto"/>
              </a:rPr>
              <a:t>In the following guided tour, we’ll tag and bookmark the SMS database, which contains sent and received iPhone messages. </a:t>
            </a:r>
            <a:endParaRPr sz="2600">
              <a:solidFill>
                <a:srgbClr val="FFF2C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33" name="Google Shape;2233;p123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solidFill>
                  <a:srgbClr val="FFFFFF"/>
                </a:solidFill>
              </a:rPr>
              <a:t>20</a:t>
            </a:fld>
            <a:endParaRPr sz="6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8" name="Google Shape;2238;p124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spcFirstLastPara="1" wrap="square" lIns="457200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50 Minutes</a:t>
            </a:r>
            <a:endParaRPr/>
          </a:p>
        </p:txBody>
      </p:sp>
      <p:sp>
        <p:nvSpPr>
          <p:cNvPr id="2239" name="Google Shape;2239;p12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sp>
        <p:nvSpPr>
          <p:cNvPr id="2240" name="Google Shape;2240;p124"/>
          <p:cNvSpPr txBox="1">
            <a:spLocks noGrp="1"/>
          </p:cNvSpPr>
          <p:nvPr>
            <p:ph type="title" idx="2"/>
          </p:nvPr>
        </p:nvSpPr>
        <p:spPr>
          <a:xfrm>
            <a:off x="326300" y="1042875"/>
            <a:ext cx="8595300" cy="2764200"/>
          </a:xfrm>
          <a:prstGeom prst="rect">
            <a:avLst/>
          </a:prstGeom>
        </p:spPr>
        <p:txBody>
          <a:bodyPr spcFirstLastPara="1" wrap="square" lIns="2560300" tIns="0" rIns="457200" bIns="4572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Activity: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Tagging Evidence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900">
                <a:latin typeface="Roboto Light"/>
                <a:ea typeface="Roboto Light"/>
                <a:cs typeface="Roboto Light"/>
                <a:sym typeface="Roboto Light"/>
              </a:rPr>
              <a:t>In this activity, you will tag the major databases </a:t>
            </a:r>
            <a:br>
              <a:rPr lang="en" sz="19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1900">
                <a:latin typeface="Roboto Light"/>
                <a:ea typeface="Roboto Light"/>
                <a:cs typeface="Roboto Light"/>
                <a:sym typeface="Roboto Light"/>
              </a:rPr>
              <a:t>and files in the iPhone image file.</a:t>
            </a:r>
            <a:endParaRPr sz="19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None/>
            </a:pPr>
            <a:endParaRPr sz="1900"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5" name="Google Shape;2245;p12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0" name="Google Shape;2250;p126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Extracting Data for Offline Analysis</a:t>
            </a:r>
            <a:endParaRPr/>
          </a:p>
        </p:txBody>
      </p:sp>
      <p:sp>
        <p:nvSpPr>
          <p:cNvPr id="2251" name="Google Shape;2251;p12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sp>
        <p:nvSpPr>
          <p:cNvPr id="2252" name="Google Shape;2252;p126"/>
          <p:cNvSpPr txBox="1">
            <a:spLocks noGrp="1"/>
          </p:cNvSpPr>
          <p:nvPr>
            <p:ph type="sldNum" idx="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7" name="Google Shape;2257;p1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58" name="Google Shape;2258;p127"/>
          <p:cNvSpPr txBox="1"/>
          <p:nvPr/>
        </p:nvSpPr>
        <p:spPr>
          <a:xfrm>
            <a:off x="3577575" y="1384925"/>
            <a:ext cx="5092200" cy="18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600">
                <a:solidFill>
                  <a:srgbClr val="FFF2CC"/>
                </a:solidFill>
                <a:latin typeface="Roboto Medium"/>
                <a:ea typeface="Roboto Medium"/>
                <a:cs typeface="Roboto Medium"/>
                <a:sym typeface="Roboto Medium"/>
              </a:rPr>
              <a:t>Offline reviewing</a:t>
            </a:r>
            <a:r>
              <a:rPr lang="en" sz="2600">
                <a:solidFill>
                  <a:srgbClr val="FFF2CC"/>
                </a:solidFill>
                <a:latin typeface="Roboto"/>
                <a:ea typeface="Roboto"/>
                <a:cs typeface="Roboto"/>
                <a:sym typeface="Roboto"/>
              </a:rPr>
              <a:t> refers to </a:t>
            </a:r>
            <a:br>
              <a:rPr lang="en" sz="2600">
                <a:solidFill>
                  <a:srgbClr val="FFF2CC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2600">
                <a:solidFill>
                  <a:srgbClr val="FFF2CC"/>
                </a:solidFill>
                <a:latin typeface="Roboto"/>
                <a:ea typeface="Roboto"/>
                <a:cs typeface="Roboto"/>
                <a:sym typeface="Roboto"/>
              </a:rPr>
              <a:t>the process of reviewing files outside of the main program, in this case, Autopsy.</a:t>
            </a:r>
            <a:endParaRPr sz="2600">
              <a:solidFill>
                <a:srgbClr val="FFF2CC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600">
              <a:solidFill>
                <a:srgbClr val="FFF2CC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600">
              <a:solidFill>
                <a:srgbClr val="FFF2C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59" name="Google Shape;2259;p127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solidFill>
                  <a:srgbClr val="FFFFFF"/>
                </a:solidFill>
              </a:rPr>
              <a:t>24</a:t>
            </a:fld>
            <a:endParaRPr sz="6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4" name="Google Shape;2264;p128"/>
          <p:cNvPicPr preferRelativeResize="0"/>
          <p:nvPr/>
        </p:nvPicPr>
        <p:blipFill rotWithShape="1">
          <a:blip r:embed="rId3">
            <a:alphaModFix/>
          </a:blip>
          <a:srcRect t="10462" b="5163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65" name="Google Shape;2265;p128"/>
          <p:cNvSpPr/>
          <p:nvPr/>
        </p:nvSpPr>
        <p:spPr>
          <a:xfrm rot="-5400000" flipH="1">
            <a:off x="766675" y="-766500"/>
            <a:ext cx="5140500" cy="6673500"/>
          </a:xfrm>
          <a:prstGeom prst="rect">
            <a:avLst/>
          </a:prstGeom>
          <a:gradFill>
            <a:gsLst>
              <a:gs pos="0">
                <a:srgbClr val="0E0E0E"/>
              </a:gs>
              <a:gs pos="50000">
                <a:schemeClr val="dk2"/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6" name="Google Shape;2266;p12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sp>
        <p:nvSpPr>
          <p:cNvPr id="2267" name="Google Shape;2267;p128"/>
          <p:cNvSpPr txBox="1">
            <a:spLocks noGrp="1"/>
          </p:cNvSpPr>
          <p:nvPr>
            <p:ph type="subTitle" idx="1"/>
          </p:nvPr>
        </p:nvSpPr>
        <p:spPr>
          <a:xfrm>
            <a:off x="0" y="340650"/>
            <a:ext cx="4848600" cy="1056600"/>
          </a:xfrm>
          <a:prstGeom prst="rect">
            <a:avLst/>
          </a:prstGeom>
        </p:spPr>
        <p:txBody>
          <a:bodyPr spcFirstLastPara="1" wrap="square" lIns="457200" tIns="91425" rIns="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Sometimes investigators use other applications for further offline analysis. This is because: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268" name="Google Shape;2268;p128"/>
          <p:cNvSpPr/>
          <p:nvPr/>
        </p:nvSpPr>
        <p:spPr>
          <a:xfrm>
            <a:off x="1356225" y="1532050"/>
            <a:ext cx="2791500" cy="5877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9" name="Google Shape;2269;p128"/>
          <p:cNvSpPr txBox="1">
            <a:spLocks noGrp="1"/>
          </p:cNvSpPr>
          <p:nvPr>
            <p:ph type="subTitle" idx="1"/>
          </p:nvPr>
        </p:nvSpPr>
        <p:spPr>
          <a:xfrm>
            <a:off x="1494300" y="1532050"/>
            <a:ext cx="2653500" cy="5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Not all data types can be rendered </a:t>
            </a:r>
            <a:br>
              <a:rPr lang="en" sz="1200">
                <a:latin typeface="Roboto"/>
                <a:ea typeface="Roboto"/>
                <a:cs typeface="Roboto"/>
                <a:sym typeface="Roboto"/>
              </a:rPr>
            </a:br>
            <a:r>
              <a:rPr lang="en" sz="1200">
                <a:latin typeface="Roboto"/>
                <a:ea typeface="Roboto"/>
                <a:cs typeface="Roboto"/>
                <a:sym typeface="Roboto"/>
              </a:rPr>
              <a:t>in Autopsy.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70" name="Google Shape;2270;p128"/>
          <p:cNvSpPr/>
          <p:nvPr/>
        </p:nvSpPr>
        <p:spPr>
          <a:xfrm>
            <a:off x="1352550" y="2320477"/>
            <a:ext cx="2791500" cy="1350300"/>
          </a:xfrm>
          <a:prstGeom prst="roundRect">
            <a:avLst>
              <a:gd name="adj" fmla="val 7421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1" name="Google Shape;2271;p128"/>
          <p:cNvSpPr txBox="1">
            <a:spLocks noGrp="1"/>
          </p:cNvSpPr>
          <p:nvPr>
            <p:ph type="subTitle" idx="2"/>
          </p:nvPr>
        </p:nvSpPr>
        <p:spPr>
          <a:xfrm>
            <a:off x="1490775" y="2322875"/>
            <a:ext cx="2653500" cy="12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Other tools can analyze video, photo, and audio files in more depth. </a:t>
            </a:r>
            <a:br>
              <a:rPr lang="en" sz="1200">
                <a:latin typeface="Roboto"/>
                <a:ea typeface="Roboto"/>
                <a:cs typeface="Roboto"/>
                <a:sym typeface="Roboto"/>
              </a:rPr>
            </a:br>
            <a:r>
              <a:rPr lang="en" sz="1200">
                <a:latin typeface="Roboto"/>
                <a:ea typeface="Roboto"/>
                <a:cs typeface="Roboto"/>
                <a:sym typeface="Roboto"/>
              </a:rPr>
              <a:t>E.g., photos may need to be enlarged, audio may need voice recognition, </a:t>
            </a:r>
            <a:br>
              <a:rPr lang="en" sz="1200">
                <a:latin typeface="Roboto"/>
                <a:ea typeface="Roboto"/>
                <a:cs typeface="Roboto"/>
                <a:sym typeface="Roboto"/>
              </a:rPr>
            </a:br>
            <a:r>
              <a:rPr lang="en" sz="1200">
                <a:latin typeface="Roboto"/>
                <a:ea typeface="Roboto"/>
                <a:cs typeface="Roboto"/>
                <a:sym typeface="Roboto"/>
              </a:rPr>
              <a:t>and video may need to be enhanced for facial recognition.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272" name="Google Shape;2272;p128"/>
          <p:cNvPicPr preferRelativeResize="0"/>
          <p:nvPr/>
        </p:nvPicPr>
        <p:blipFill rotWithShape="1">
          <a:blip r:embed="rId4">
            <a:alphaModFix/>
          </a:blip>
          <a:srcRect t="1830" b="1830"/>
          <a:stretch/>
        </p:blipFill>
        <p:spPr>
          <a:xfrm>
            <a:off x="429768" y="152666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3" name="Google Shape;2273;p128"/>
          <p:cNvPicPr preferRelativeResize="0"/>
          <p:nvPr/>
        </p:nvPicPr>
        <p:blipFill rotWithShape="1">
          <a:blip r:embed="rId4">
            <a:alphaModFix/>
          </a:blip>
          <a:srcRect t="1830" b="1830"/>
          <a:stretch/>
        </p:blipFill>
        <p:spPr>
          <a:xfrm>
            <a:off x="429768" y="2328273"/>
            <a:ext cx="785567" cy="606900"/>
          </a:xfrm>
          <a:prstGeom prst="rect">
            <a:avLst/>
          </a:prstGeom>
          <a:noFill/>
          <a:ln>
            <a:noFill/>
          </a:ln>
        </p:spPr>
      </p:pic>
      <p:sp>
        <p:nvSpPr>
          <p:cNvPr id="2274" name="Google Shape;2274;p128"/>
          <p:cNvSpPr/>
          <p:nvPr/>
        </p:nvSpPr>
        <p:spPr>
          <a:xfrm>
            <a:off x="1356240" y="3852300"/>
            <a:ext cx="2791500" cy="840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5" name="Google Shape;2275;p128"/>
          <p:cNvSpPr txBox="1">
            <a:spLocks noGrp="1"/>
          </p:cNvSpPr>
          <p:nvPr>
            <p:ph type="subTitle" idx="3"/>
          </p:nvPr>
        </p:nvSpPr>
        <p:spPr>
          <a:xfrm>
            <a:off x="1494300" y="3871475"/>
            <a:ext cx="2653500" cy="77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Database information can easily be transferred to spreadsheets or word documents where it can be manipulated into reports.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276" name="Google Shape;2276;p128"/>
          <p:cNvPicPr preferRelativeResize="0"/>
          <p:nvPr/>
        </p:nvPicPr>
        <p:blipFill rotWithShape="1">
          <a:blip r:embed="rId4">
            <a:alphaModFix/>
          </a:blip>
          <a:srcRect t="1830" b="1830"/>
          <a:stretch/>
        </p:blipFill>
        <p:spPr>
          <a:xfrm>
            <a:off x="429768" y="3866086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1" name="Google Shape;2281;p129"/>
          <p:cNvSpPr/>
          <p:nvPr/>
        </p:nvSpPr>
        <p:spPr>
          <a:xfrm>
            <a:off x="-9525" y="-75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2" name="Google Shape;2282;p129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solidFill>
                  <a:srgbClr val="FFFFFF"/>
                </a:solidFill>
              </a:rPr>
              <a:t>26</a:t>
            </a:fld>
            <a:endParaRPr sz="600">
              <a:solidFill>
                <a:srgbClr val="FFFFFF"/>
              </a:solidFill>
            </a:endParaRPr>
          </a:p>
        </p:txBody>
      </p:sp>
      <p:pic>
        <p:nvPicPr>
          <p:cNvPr id="2283" name="Google Shape;2283;p129"/>
          <p:cNvPicPr preferRelativeResize="0"/>
          <p:nvPr/>
        </p:nvPicPr>
        <p:blipFill rotWithShape="1">
          <a:blip r:embed="rId3">
            <a:alphaModFix/>
          </a:blip>
          <a:srcRect l="6686" t="40670" r="6242" b="1900"/>
          <a:stretch/>
        </p:blipFill>
        <p:spPr>
          <a:xfrm>
            <a:off x="2606975" y="-75"/>
            <a:ext cx="3962852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2284" name="Google Shape;2284;p129"/>
          <p:cNvSpPr/>
          <p:nvPr/>
        </p:nvSpPr>
        <p:spPr>
          <a:xfrm>
            <a:off x="2743250" y="1600725"/>
            <a:ext cx="3678900" cy="2450100"/>
          </a:xfrm>
          <a:prstGeom prst="roundRect">
            <a:avLst>
              <a:gd name="adj" fmla="val 2316"/>
            </a:avLst>
          </a:prstGeom>
          <a:solidFill>
            <a:srgbClr val="1D76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5" name="Google Shape;2285;p129"/>
          <p:cNvSpPr/>
          <p:nvPr/>
        </p:nvSpPr>
        <p:spPr>
          <a:xfrm>
            <a:off x="2913575" y="1793750"/>
            <a:ext cx="421200" cy="421200"/>
          </a:xfrm>
          <a:prstGeom prst="ellipse">
            <a:avLst/>
          </a:prstGeom>
          <a:solidFill>
            <a:srgbClr val="0C458B">
              <a:alpha val="703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86" name="Google Shape;2286;p129"/>
          <p:cNvGrpSpPr/>
          <p:nvPr/>
        </p:nvGrpSpPr>
        <p:grpSpPr>
          <a:xfrm>
            <a:off x="3050019" y="1933072"/>
            <a:ext cx="151123" cy="143446"/>
            <a:chOff x="4441350" y="1697600"/>
            <a:chExt cx="270975" cy="272400"/>
          </a:xfrm>
        </p:grpSpPr>
        <p:cxnSp>
          <p:nvCxnSpPr>
            <p:cNvPr id="2287" name="Google Shape;2287;p129"/>
            <p:cNvCxnSpPr/>
            <p:nvPr/>
          </p:nvCxnSpPr>
          <p:spPr>
            <a:xfrm>
              <a:off x="4451025" y="1697600"/>
              <a:ext cx="261300" cy="272400"/>
            </a:xfrm>
            <a:prstGeom prst="straightConnector1">
              <a:avLst/>
            </a:pr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88" name="Google Shape;2288;p129"/>
            <p:cNvCxnSpPr/>
            <p:nvPr/>
          </p:nvCxnSpPr>
          <p:spPr>
            <a:xfrm flipH="1">
              <a:off x="4441350" y="1697600"/>
              <a:ext cx="261300" cy="272400"/>
            </a:xfrm>
            <a:prstGeom prst="straightConnector1">
              <a:avLst/>
            </a:pr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289" name="Google Shape;2289;p129"/>
          <p:cNvSpPr txBox="1"/>
          <p:nvPr/>
        </p:nvSpPr>
        <p:spPr>
          <a:xfrm>
            <a:off x="2743250" y="2076525"/>
            <a:ext cx="3678900" cy="16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182875" rIns="274300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 the following guided tour, we’ll extract files and directories for offline reviewing. </a:t>
            </a:r>
            <a:endParaRPr sz="20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grpSp>
        <p:nvGrpSpPr>
          <p:cNvPr id="2290" name="Google Shape;2290;p129"/>
          <p:cNvGrpSpPr/>
          <p:nvPr/>
        </p:nvGrpSpPr>
        <p:grpSpPr>
          <a:xfrm>
            <a:off x="295275" y="292375"/>
            <a:ext cx="8586254" cy="421200"/>
            <a:chOff x="295275" y="171900"/>
            <a:chExt cx="8586254" cy="421200"/>
          </a:xfrm>
        </p:grpSpPr>
        <p:pic>
          <p:nvPicPr>
            <p:cNvPr id="2291" name="Google Shape;2291;p12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95275" y="171900"/>
              <a:ext cx="537629" cy="421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92" name="Google Shape;2292;p12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076325" y="171900"/>
              <a:ext cx="537629" cy="421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93" name="Google Shape;2293;p12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857375" y="171900"/>
              <a:ext cx="537629" cy="421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94" name="Google Shape;2294;p12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781800" y="171900"/>
              <a:ext cx="537629" cy="421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95" name="Google Shape;2295;p12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562850" y="171900"/>
              <a:ext cx="537629" cy="421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96" name="Google Shape;2296;p12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343900" y="171900"/>
              <a:ext cx="537629" cy="4212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297" name="Google Shape;2297;p129"/>
          <p:cNvGrpSpPr/>
          <p:nvPr/>
        </p:nvGrpSpPr>
        <p:grpSpPr>
          <a:xfrm>
            <a:off x="295275" y="813383"/>
            <a:ext cx="8586254" cy="421200"/>
            <a:chOff x="295275" y="171900"/>
            <a:chExt cx="8586254" cy="421200"/>
          </a:xfrm>
        </p:grpSpPr>
        <p:pic>
          <p:nvPicPr>
            <p:cNvPr id="2298" name="Google Shape;2298;p12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95275" y="171900"/>
              <a:ext cx="537629" cy="421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99" name="Google Shape;2299;p12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076325" y="171900"/>
              <a:ext cx="537629" cy="421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00" name="Google Shape;2300;p12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857375" y="171900"/>
              <a:ext cx="537629" cy="421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01" name="Google Shape;2301;p12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781800" y="171900"/>
              <a:ext cx="537629" cy="421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02" name="Google Shape;2302;p12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562850" y="171900"/>
              <a:ext cx="537629" cy="421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03" name="Google Shape;2303;p12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343900" y="171900"/>
              <a:ext cx="537629" cy="4212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304" name="Google Shape;2304;p129"/>
          <p:cNvGrpSpPr/>
          <p:nvPr/>
        </p:nvGrpSpPr>
        <p:grpSpPr>
          <a:xfrm>
            <a:off x="295275" y="1334391"/>
            <a:ext cx="8586254" cy="421200"/>
            <a:chOff x="295275" y="171900"/>
            <a:chExt cx="8586254" cy="421200"/>
          </a:xfrm>
        </p:grpSpPr>
        <p:pic>
          <p:nvPicPr>
            <p:cNvPr id="2305" name="Google Shape;2305;p12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95275" y="171900"/>
              <a:ext cx="537629" cy="421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06" name="Google Shape;2306;p12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076325" y="171900"/>
              <a:ext cx="537629" cy="421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07" name="Google Shape;2307;p12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857375" y="171900"/>
              <a:ext cx="537629" cy="421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08" name="Google Shape;2308;p12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781800" y="171900"/>
              <a:ext cx="537629" cy="421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09" name="Google Shape;2309;p12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562850" y="171900"/>
              <a:ext cx="537629" cy="421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10" name="Google Shape;2310;p12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343900" y="171900"/>
              <a:ext cx="537629" cy="4212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311" name="Google Shape;2311;p129"/>
          <p:cNvGrpSpPr/>
          <p:nvPr/>
        </p:nvGrpSpPr>
        <p:grpSpPr>
          <a:xfrm>
            <a:off x="295275" y="1855398"/>
            <a:ext cx="8586254" cy="421200"/>
            <a:chOff x="295275" y="171900"/>
            <a:chExt cx="8586254" cy="421200"/>
          </a:xfrm>
        </p:grpSpPr>
        <p:pic>
          <p:nvPicPr>
            <p:cNvPr id="2312" name="Google Shape;2312;p12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95275" y="171900"/>
              <a:ext cx="537629" cy="421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13" name="Google Shape;2313;p12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076325" y="171900"/>
              <a:ext cx="537629" cy="421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14" name="Google Shape;2314;p12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857375" y="171900"/>
              <a:ext cx="537629" cy="421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15" name="Google Shape;2315;p12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781800" y="171900"/>
              <a:ext cx="537629" cy="421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16" name="Google Shape;2316;p12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562850" y="171900"/>
              <a:ext cx="537629" cy="421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17" name="Google Shape;2317;p12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343900" y="171900"/>
              <a:ext cx="537629" cy="4212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318" name="Google Shape;2318;p129"/>
          <p:cNvGrpSpPr/>
          <p:nvPr/>
        </p:nvGrpSpPr>
        <p:grpSpPr>
          <a:xfrm>
            <a:off x="295275" y="2376406"/>
            <a:ext cx="8586254" cy="421200"/>
            <a:chOff x="295275" y="171900"/>
            <a:chExt cx="8586254" cy="421200"/>
          </a:xfrm>
        </p:grpSpPr>
        <p:pic>
          <p:nvPicPr>
            <p:cNvPr id="2319" name="Google Shape;2319;p12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95275" y="171900"/>
              <a:ext cx="537629" cy="421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20" name="Google Shape;2320;p12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076325" y="171900"/>
              <a:ext cx="537629" cy="421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21" name="Google Shape;2321;p12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857375" y="171900"/>
              <a:ext cx="537629" cy="421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22" name="Google Shape;2322;p12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781800" y="171900"/>
              <a:ext cx="537629" cy="421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23" name="Google Shape;2323;p12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562850" y="171900"/>
              <a:ext cx="537629" cy="421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24" name="Google Shape;2324;p12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343900" y="171900"/>
              <a:ext cx="537629" cy="4212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325" name="Google Shape;2325;p129"/>
          <p:cNvGrpSpPr/>
          <p:nvPr/>
        </p:nvGrpSpPr>
        <p:grpSpPr>
          <a:xfrm>
            <a:off x="295275" y="2897414"/>
            <a:ext cx="8586254" cy="421200"/>
            <a:chOff x="295275" y="171900"/>
            <a:chExt cx="8586254" cy="421200"/>
          </a:xfrm>
        </p:grpSpPr>
        <p:pic>
          <p:nvPicPr>
            <p:cNvPr id="2326" name="Google Shape;2326;p12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95275" y="171900"/>
              <a:ext cx="537629" cy="421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27" name="Google Shape;2327;p12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076325" y="171900"/>
              <a:ext cx="537629" cy="421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28" name="Google Shape;2328;p12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857375" y="171900"/>
              <a:ext cx="537629" cy="421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29" name="Google Shape;2329;p12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781800" y="171900"/>
              <a:ext cx="537629" cy="421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30" name="Google Shape;2330;p12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562850" y="171900"/>
              <a:ext cx="537629" cy="421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31" name="Google Shape;2331;p12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343900" y="171900"/>
              <a:ext cx="537629" cy="4212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332" name="Google Shape;2332;p129"/>
          <p:cNvGrpSpPr/>
          <p:nvPr/>
        </p:nvGrpSpPr>
        <p:grpSpPr>
          <a:xfrm>
            <a:off x="295275" y="3418422"/>
            <a:ext cx="8586254" cy="421200"/>
            <a:chOff x="295275" y="171900"/>
            <a:chExt cx="8586254" cy="421200"/>
          </a:xfrm>
        </p:grpSpPr>
        <p:pic>
          <p:nvPicPr>
            <p:cNvPr id="2333" name="Google Shape;2333;p12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95275" y="171900"/>
              <a:ext cx="537629" cy="421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34" name="Google Shape;2334;p12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076325" y="171900"/>
              <a:ext cx="537629" cy="421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35" name="Google Shape;2335;p12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857375" y="171900"/>
              <a:ext cx="537629" cy="421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36" name="Google Shape;2336;p12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781800" y="171900"/>
              <a:ext cx="537629" cy="421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37" name="Google Shape;2337;p12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562850" y="171900"/>
              <a:ext cx="537629" cy="421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38" name="Google Shape;2338;p12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343900" y="171900"/>
              <a:ext cx="537629" cy="4212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339" name="Google Shape;2339;p129"/>
          <p:cNvGrpSpPr/>
          <p:nvPr/>
        </p:nvGrpSpPr>
        <p:grpSpPr>
          <a:xfrm>
            <a:off x="295275" y="3939430"/>
            <a:ext cx="8586254" cy="421200"/>
            <a:chOff x="295275" y="171900"/>
            <a:chExt cx="8586254" cy="421200"/>
          </a:xfrm>
        </p:grpSpPr>
        <p:pic>
          <p:nvPicPr>
            <p:cNvPr id="2340" name="Google Shape;2340;p12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95275" y="171900"/>
              <a:ext cx="537629" cy="421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41" name="Google Shape;2341;p12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076325" y="171900"/>
              <a:ext cx="537629" cy="421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42" name="Google Shape;2342;p12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857375" y="171900"/>
              <a:ext cx="537629" cy="421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43" name="Google Shape;2343;p12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781800" y="171900"/>
              <a:ext cx="537629" cy="421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44" name="Google Shape;2344;p12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562850" y="171900"/>
              <a:ext cx="537629" cy="421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45" name="Google Shape;2345;p12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343900" y="171900"/>
              <a:ext cx="537629" cy="4212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346" name="Google Shape;2346;p129"/>
          <p:cNvGrpSpPr/>
          <p:nvPr/>
        </p:nvGrpSpPr>
        <p:grpSpPr>
          <a:xfrm>
            <a:off x="295275" y="4460438"/>
            <a:ext cx="8586254" cy="421200"/>
            <a:chOff x="295275" y="171900"/>
            <a:chExt cx="8586254" cy="421200"/>
          </a:xfrm>
        </p:grpSpPr>
        <p:pic>
          <p:nvPicPr>
            <p:cNvPr id="2347" name="Google Shape;2347;p12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95275" y="171900"/>
              <a:ext cx="537629" cy="421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48" name="Google Shape;2348;p12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076325" y="171900"/>
              <a:ext cx="537629" cy="421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49" name="Google Shape;2349;p12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857375" y="171900"/>
              <a:ext cx="537629" cy="421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50" name="Google Shape;2350;p12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781800" y="171900"/>
              <a:ext cx="537629" cy="421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51" name="Google Shape;2351;p12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562850" y="171900"/>
              <a:ext cx="537629" cy="421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52" name="Google Shape;2352;p12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343900" y="171900"/>
              <a:ext cx="537629" cy="4212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353" name="Google Shape;2353;p12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8" name="Google Shape;2358;p13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sp>
        <p:nvSpPr>
          <p:cNvPr id="2359" name="Google Shape;2359;p130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spcFirstLastPara="1" wrap="square" lIns="457200" tIns="9125" rIns="91440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Offline File Extraction 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4" name="Google Shape;2364;p131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spcFirstLastPara="1" wrap="square" lIns="457200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 Minutes</a:t>
            </a:r>
            <a:endParaRPr/>
          </a:p>
        </p:txBody>
      </p:sp>
      <p:sp>
        <p:nvSpPr>
          <p:cNvPr id="2365" name="Google Shape;2365;p13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sp>
        <p:nvSpPr>
          <p:cNvPr id="2366" name="Google Shape;2366;p131"/>
          <p:cNvSpPr txBox="1">
            <a:spLocks noGrp="1"/>
          </p:cNvSpPr>
          <p:nvPr>
            <p:ph type="title" idx="2"/>
          </p:nvPr>
        </p:nvSpPr>
        <p:spPr>
          <a:xfrm>
            <a:off x="326300" y="1042875"/>
            <a:ext cx="8817600" cy="2764200"/>
          </a:xfrm>
          <a:prstGeom prst="rect">
            <a:avLst/>
          </a:prstGeom>
        </p:spPr>
        <p:txBody>
          <a:bodyPr spcFirstLastPara="1" wrap="square" lIns="2560300" tIns="0" rIns="457200" bIns="4572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Activity: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 Extracting Data for Offline Analysis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2000">
                <a:latin typeface="Roboto Light"/>
                <a:ea typeface="Roboto Light"/>
                <a:cs typeface="Roboto Light"/>
                <a:sym typeface="Roboto Light"/>
              </a:rPr>
              <a:t>In this activity, you will export files for offline examination. </a:t>
            </a:r>
            <a:endParaRPr sz="20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None/>
            </a:pPr>
            <a:endParaRPr sz="1900"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1" name="Google Shape;2371;p13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7" name="Google Shape;2057;p106"/>
          <p:cNvPicPr preferRelativeResize="0"/>
          <p:nvPr/>
        </p:nvPicPr>
        <p:blipFill rotWithShape="1">
          <a:blip r:embed="rId3">
            <a:alphaModFix/>
          </a:blip>
          <a:srcRect t="13709" r="21789" b="15111"/>
          <a:stretch/>
        </p:blipFill>
        <p:spPr>
          <a:xfrm>
            <a:off x="-12300" y="0"/>
            <a:ext cx="916859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058" name="Google Shape;2058;p10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3</a:t>
            </a:fld>
            <a:endParaRPr>
              <a:solidFill>
                <a:srgbClr val="FFFFFF"/>
              </a:solidFill>
            </a:endParaRPr>
          </a:p>
        </p:txBody>
      </p:sp>
      <p:sp>
        <p:nvSpPr>
          <p:cNvPr id="2059" name="Google Shape;2059;p106"/>
          <p:cNvSpPr txBox="1">
            <a:spLocks noGrp="1"/>
          </p:cNvSpPr>
          <p:nvPr>
            <p:ph type="subTitle" idx="1"/>
          </p:nvPr>
        </p:nvSpPr>
        <p:spPr>
          <a:xfrm>
            <a:off x="0" y="1831050"/>
            <a:ext cx="4425900" cy="2117400"/>
          </a:xfrm>
          <a:prstGeom prst="rect">
            <a:avLst/>
          </a:prstGeom>
        </p:spPr>
        <p:txBody>
          <a:bodyPr spcFirstLastPara="1" wrap="square" lIns="548625" tIns="0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 the previous class, we covered </a:t>
            </a:r>
            <a:br>
              <a:rPr lang="en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the basic principles of digital forensic methodologies and used Autopsy</a:t>
            </a:r>
            <a:br>
              <a:rPr lang="en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to preserve and document evidence.</a:t>
            </a:r>
            <a:endParaRPr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6" name="Google Shape;2376;p1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44" y="0"/>
            <a:ext cx="913606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77" name="Google Shape;2377;p13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cxnSp>
        <p:nvCxnSpPr>
          <p:cNvPr id="2378" name="Google Shape;2378;p1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79" name="Google Shape;2379;p133"/>
          <p:cNvSpPr txBox="1"/>
          <p:nvPr/>
        </p:nvSpPr>
        <p:spPr>
          <a:xfrm>
            <a:off x="0" y="675975"/>
            <a:ext cx="9144000" cy="4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80" name="Google Shape;2380;p133"/>
          <p:cNvSpPr txBox="1"/>
          <p:nvPr/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2381" name="Google Shape;2381;p133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30</a:t>
            </a:fld>
            <a:endParaRPr sz="600"/>
          </a:p>
        </p:txBody>
      </p:sp>
      <p:sp>
        <p:nvSpPr>
          <p:cNvPr id="2382" name="Google Shape;2382;p13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Wrap-Up</a:t>
            </a:r>
            <a:endParaRPr/>
          </a:p>
        </p:txBody>
      </p:sp>
      <p:sp>
        <p:nvSpPr>
          <p:cNvPr id="2383" name="Google Shape;2383;p13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 a forensic investigator, you will work with a team </a:t>
            </a:r>
            <a:br>
              <a:rPr lang="en"/>
            </a:br>
            <a:r>
              <a:rPr lang="en"/>
              <a:t>as part of a large collaborative effort.</a:t>
            </a:r>
            <a:endParaRPr/>
          </a:p>
        </p:txBody>
      </p:sp>
      <p:sp>
        <p:nvSpPr>
          <p:cNvPr id="2384" name="Google Shape;2384;p133"/>
          <p:cNvSpPr/>
          <p:nvPr/>
        </p:nvSpPr>
        <p:spPr>
          <a:xfrm flipH="1">
            <a:off x="446100" y="2021150"/>
            <a:ext cx="3471300" cy="1636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9BDEF4">
              <a:alpha val="670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Roboto"/>
                <a:ea typeface="Roboto"/>
                <a:cs typeface="Roboto"/>
                <a:sym typeface="Roboto"/>
              </a:rPr>
              <a:t>It's critical to understand how to use tools such as Autopsy and how to export data, allowing other team members to perform offline analysis of evidence.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AF3F9"/>
        </a:solidFill>
        <a:effectLst/>
      </p:bgPr>
    </p:bg>
    <p:spTree>
      <p:nvGrpSpPr>
        <p:cNvPr id="1" name="Shape 2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9" name="Google Shape;2389;p13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p:cxnSp>
        <p:nvCxnSpPr>
          <p:cNvPr id="2390" name="Google Shape;2390;p1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91" name="Google Shape;2391;p134"/>
          <p:cNvSpPr txBox="1"/>
          <p:nvPr/>
        </p:nvSpPr>
        <p:spPr>
          <a:xfrm>
            <a:off x="0" y="675975"/>
            <a:ext cx="9144000" cy="4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92" name="Google Shape;2392;p134"/>
          <p:cNvSpPr txBox="1"/>
          <p:nvPr/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2393" name="Google Shape;2393;p134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31</a:t>
            </a:fld>
            <a:endParaRPr sz="600"/>
          </a:p>
        </p:txBody>
      </p:sp>
      <p:sp>
        <p:nvSpPr>
          <p:cNvPr id="2394" name="Google Shape;2394;p13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Wrap-Up</a:t>
            </a:r>
            <a:endParaRPr/>
          </a:p>
        </p:txBody>
      </p:sp>
      <p:sp>
        <p:nvSpPr>
          <p:cNvPr id="2395" name="Google Shape;2395;p13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5654700" cy="9252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Tagging helps categorize and label evidence that has already been screened.</a:t>
            </a:r>
            <a:endParaRPr/>
          </a:p>
        </p:txBody>
      </p:sp>
      <p:pic>
        <p:nvPicPr>
          <p:cNvPr id="2396" name="Google Shape;2396;p1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5100" y="-335575"/>
            <a:ext cx="3623451" cy="5682603"/>
          </a:xfrm>
          <a:prstGeom prst="rect">
            <a:avLst/>
          </a:prstGeom>
          <a:noFill/>
          <a:ln>
            <a:noFill/>
          </a:ln>
        </p:spPr>
      </p:pic>
      <p:sp>
        <p:nvSpPr>
          <p:cNvPr id="2397" name="Google Shape;2397;p134"/>
          <p:cNvSpPr/>
          <p:nvPr/>
        </p:nvSpPr>
        <p:spPr>
          <a:xfrm flipH="1">
            <a:off x="446100" y="2021150"/>
            <a:ext cx="3471300" cy="1636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9BDEF4">
              <a:alpha val="670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Roboto"/>
                <a:ea typeface="Roboto"/>
                <a:cs typeface="Roboto"/>
                <a:sym typeface="Roboto"/>
              </a:rPr>
              <a:t>This eliminates double work and helps other investigative team members continue your work if you become unavailable.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2" name="Google Shape;2402;p1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03" name="Google Shape;2403;p135"/>
          <p:cNvSpPr txBox="1"/>
          <p:nvPr/>
        </p:nvSpPr>
        <p:spPr>
          <a:xfrm>
            <a:off x="3577575" y="1362575"/>
            <a:ext cx="5517600" cy="23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600">
                <a:solidFill>
                  <a:srgbClr val="FFF2CC"/>
                </a:solidFill>
                <a:latin typeface="Roboto"/>
                <a:ea typeface="Roboto"/>
                <a:cs typeface="Roboto"/>
                <a:sym typeface="Roboto"/>
              </a:rPr>
              <a:t>Next class, we will continue </a:t>
            </a:r>
            <a:br>
              <a:rPr lang="en" sz="2600">
                <a:solidFill>
                  <a:srgbClr val="FFF2CC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2600">
                <a:solidFill>
                  <a:srgbClr val="FFF2CC"/>
                </a:solidFill>
                <a:latin typeface="Roboto"/>
                <a:ea typeface="Roboto"/>
                <a:cs typeface="Roboto"/>
                <a:sym typeface="Roboto"/>
              </a:rPr>
              <a:t>our investigation by analyzing email messages, SMS messages, and web history </a:t>
            </a:r>
            <a:br>
              <a:rPr lang="en" sz="2600">
                <a:solidFill>
                  <a:srgbClr val="FFF2CC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2600">
                <a:solidFill>
                  <a:srgbClr val="FFF2CC"/>
                </a:solidFill>
                <a:latin typeface="Roboto"/>
                <a:ea typeface="Roboto"/>
                <a:cs typeface="Roboto"/>
                <a:sym typeface="Roboto"/>
              </a:rPr>
              <a:t>in order to tie Tracy to the case.</a:t>
            </a:r>
            <a:endParaRPr sz="2600">
              <a:solidFill>
                <a:srgbClr val="FFF2CC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600">
              <a:solidFill>
                <a:srgbClr val="FFF2CC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600">
              <a:solidFill>
                <a:srgbClr val="FFF2C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04" name="Google Shape;2404;p135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solidFill>
                  <a:srgbClr val="FFFFFF"/>
                </a:solidFill>
              </a:rPr>
              <a:t>32</a:t>
            </a:fld>
            <a:endParaRPr sz="6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9" name="Google Shape;2409;p136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  <p:sp>
        <p:nvSpPr>
          <p:cNvPr id="2410" name="Google Shape;2410;p136"/>
          <p:cNvSpPr txBox="1">
            <a:spLocks noGrp="1"/>
          </p:cNvSpPr>
          <p:nvPr>
            <p:ph type="sldNum" idx="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4" name="Google Shape;2064;p107"/>
          <p:cNvPicPr preferRelativeResize="0"/>
          <p:nvPr/>
        </p:nvPicPr>
        <p:blipFill rotWithShape="1">
          <a:blip r:embed="rId3">
            <a:alphaModFix/>
          </a:blip>
          <a:srcRect l="6295" r="8510"/>
          <a:stretch/>
        </p:blipFill>
        <p:spPr>
          <a:xfrm>
            <a:off x="3301349" y="0"/>
            <a:ext cx="58426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65" name="Google Shape;2065;p107"/>
          <p:cNvSpPr txBox="1"/>
          <p:nvPr/>
        </p:nvSpPr>
        <p:spPr>
          <a:xfrm>
            <a:off x="-6150" y="0"/>
            <a:ext cx="3307500" cy="5143500"/>
          </a:xfrm>
          <a:prstGeom prst="rect">
            <a:avLst/>
          </a:prstGeom>
          <a:solidFill>
            <a:srgbClr val="1D76D8"/>
          </a:solidFill>
          <a:ln>
            <a:noFill/>
          </a:ln>
        </p:spPr>
        <p:txBody>
          <a:bodyPr spcFirstLastPara="1" wrap="square" lIns="457200" tIns="1645900" rIns="274300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Today, we will hone in on mobile forensics and continue the National Gallery investigation, using Autopsy to access and tag evidence from an iPhone image.</a:t>
            </a:r>
            <a:endParaRPr sz="18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066" name="Google Shape;2066;p10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2067" name="Google Shape;2067;p10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FFFFFF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(Source)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2" name="Google Shape;2072;p108"/>
          <p:cNvSpPr txBox="1">
            <a:spLocks noGrp="1"/>
          </p:cNvSpPr>
          <p:nvPr>
            <p:ph type="title"/>
          </p:nvPr>
        </p:nvSpPr>
        <p:spPr>
          <a:xfrm>
            <a:off x="210750" y="1917400"/>
            <a:ext cx="8722500" cy="88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Where’s the Data?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File Systems and Data Storage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073" name="Google Shape;2073;p10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2074" name="Google Shape;2074;p108"/>
          <p:cNvSpPr txBox="1">
            <a:spLocks noGrp="1"/>
          </p:cNvSpPr>
          <p:nvPr>
            <p:ph type="sldNum" idx="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2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9" name="Google Shape;2079;p10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Where’s the Data? 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File Systems and Data Storage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0" name="Google Shape;2080;p10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It’s important to know where data is stored, how to access it, and how to recover it. </a:t>
            </a:r>
            <a:endParaRPr sz="1700"/>
          </a:p>
        </p:txBody>
      </p:sp>
      <p:sp>
        <p:nvSpPr>
          <p:cNvPr id="2081" name="Google Shape;2081;p10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2082" name="Google Shape;2082;p109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3385800" cy="4272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Instead of external storage, </a:t>
            </a:r>
            <a:br>
              <a:rPr lang="en"/>
            </a:br>
            <a:r>
              <a:rPr lang="en"/>
              <a:t>iPhones use </a:t>
            </a:r>
            <a:r>
              <a:rPr lang="en" b="1"/>
              <a:t>flash memory</a:t>
            </a:r>
            <a:r>
              <a:rPr lang="en"/>
              <a:t>.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rPr lang="en"/>
              <a:t>Flash memory contains two disk partitions: </a:t>
            </a:r>
            <a:endParaRPr/>
          </a:p>
        </p:txBody>
      </p:sp>
      <p:pic>
        <p:nvPicPr>
          <p:cNvPr id="2083" name="Google Shape;2083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77150" y="1120925"/>
            <a:ext cx="1814552" cy="3571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4" name="Google Shape;2084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55425" y="1120925"/>
            <a:ext cx="1814552" cy="3571076"/>
          </a:xfrm>
          <a:prstGeom prst="rect">
            <a:avLst/>
          </a:prstGeom>
          <a:noFill/>
          <a:ln>
            <a:noFill/>
          </a:ln>
        </p:spPr>
      </p:pic>
      <p:sp>
        <p:nvSpPr>
          <p:cNvPr id="2085" name="Google Shape;2085;p109"/>
          <p:cNvSpPr txBox="1">
            <a:spLocks noGrp="1"/>
          </p:cNvSpPr>
          <p:nvPr>
            <p:ph type="body" idx="3"/>
          </p:nvPr>
        </p:nvSpPr>
        <p:spPr>
          <a:xfrm>
            <a:off x="3165400" y="1711450"/>
            <a:ext cx="1435200" cy="21255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sz="2400">
                <a:solidFill>
                  <a:srgbClr val="1C4587"/>
                </a:solidFill>
                <a:latin typeface="Inconsolata Regular"/>
                <a:ea typeface="Inconsolata Regular"/>
                <a:cs typeface="Inconsolata Regular"/>
                <a:sym typeface="Inconsolata Regular"/>
              </a:rPr>
              <a:t>Root</a:t>
            </a:r>
            <a:r>
              <a:rPr lang="en" sz="2400" b="1">
                <a:solidFill>
                  <a:srgbClr val="1C4587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br>
              <a:rPr lang="en">
                <a:solidFill>
                  <a:srgbClr val="1C4587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lang="en">
                <a:solidFill>
                  <a:srgbClr val="1C4587"/>
                </a:solidFill>
                <a:latin typeface="Inconsolata"/>
                <a:ea typeface="Inconsolata"/>
                <a:cs typeface="Inconsolata"/>
                <a:sym typeface="Inconsolata"/>
              </a:rPr>
              <a:t>Partition</a:t>
            </a:r>
            <a:br>
              <a:rPr lang="en">
                <a:solidFill>
                  <a:srgbClr val="1C4587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lang="en">
                <a:solidFill>
                  <a:srgbClr val="1C4587"/>
                </a:solidFill>
                <a:latin typeface="Inconsolata"/>
                <a:ea typeface="Inconsolata"/>
                <a:cs typeface="Inconsolata"/>
                <a:sym typeface="Inconsolata"/>
              </a:rPr>
              <a:t>used for operating systems and applications</a:t>
            </a:r>
            <a:endParaRPr>
              <a:solidFill>
                <a:srgbClr val="1C4587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2086" name="Google Shape;2086;p109"/>
          <p:cNvSpPr txBox="1">
            <a:spLocks noGrp="1"/>
          </p:cNvSpPr>
          <p:nvPr>
            <p:ph type="body" idx="3"/>
          </p:nvPr>
        </p:nvSpPr>
        <p:spPr>
          <a:xfrm>
            <a:off x="5152875" y="1711450"/>
            <a:ext cx="1435200" cy="21255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sz="2400">
                <a:solidFill>
                  <a:srgbClr val="1C4587"/>
                </a:solidFill>
                <a:latin typeface="Inconsolata Regular"/>
                <a:ea typeface="Inconsolata Regular"/>
                <a:cs typeface="Inconsolata Regular"/>
                <a:sym typeface="Inconsolata Regular"/>
              </a:rPr>
              <a:t>Var</a:t>
            </a:r>
            <a:r>
              <a:rPr lang="en" sz="2400" b="1">
                <a:solidFill>
                  <a:srgbClr val="1C4587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br>
              <a:rPr lang="en">
                <a:solidFill>
                  <a:srgbClr val="1C4587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lang="en">
                <a:solidFill>
                  <a:srgbClr val="1C4587"/>
                </a:solidFill>
                <a:latin typeface="Inconsolata"/>
                <a:ea typeface="Inconsolata"/>
                <a:cs typeface="Inconsolata"/>
                <a:sym typeface="Inconsolata"/>
              </a:rPr>
              <a:t>Partition</a:t>
            </a:r>
            <a:br>
              <a:rPr lang="en">
                <a:solidFill>
                  <a:srgbClr val="1C4587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lang="en">
                <a:solidFill>
                  <a:srgbClr val="1C4587"/>
                </a:solidFill>
                <a:latin typeface="Inconsolata"/>
                <a:ea typeface="Inconsolata"/>
                <a:cs typeface="Inconsolata"/>
                <a:sym typeface="Inconsolata"/>
              </a:rPr>
              <a:t>used for</a:t>
            </a:r>
            <a:br>
              <a:rPr lang="en">
                <a:solidFill>
                  <a:srgbClr val="1C4587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lang="en">
                <a:solidFill>
                  <a:srgbClr val="1C4587"/>
                </a:solidFill>
                <a:latin typeface="Inconsolata"/>
                <a:ea typeface="Inconsolata"/>
                <a:cs typeface="Inconsolata"/>
                <a:sym typeface="Inconsolata"/>
              </a:rPr>
              <a:t>data</a:t>
            </a:r>
            <a:endParaRPr>
              <a:solidFill>
                <a:srgbClr val="1C4587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2087" name="Google Shape;2087;p109"/>
          <p:cNvSpPr txBox="1"/>
          <p:nvPr/>
        </p:nvSpPr>
        <p:spPr>
          <a:xfrm>
            <a:off x="7041525" y="2951100"/>
            <a:ext cx="1766400" cy="2760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spcFirstLastPara="1" wrap="square" lIns="91425" tIns="4570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REMEMBER</a:t>
            </a:r>
            <a:endParaRPr sz="1200"/>
          </a:p>
        </p:txBody>
      </p:sp>
      <p:sp>
        <p:nvSpPr>
          <p:cNvPr id="2088" name="Google Shape;2088;p109"/>
          <p:cNvSpPr txBox="1"/>
          <p:nvPr/>
        </p:nvSpPr>
        <p:spPr>
          <a:xfrm>
            <a:off x="7041525" y="3218000"/>
            <a:ext cx="1766400" cy="13365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4570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Data is first imaged using a </a:t>
            </a: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bit-level copy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iPhone texts, </a:t>
            </a:r>
            <a:b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GPS coordinates, and </a:t>
            </a:r>
            <a:b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cell tower locations can all be recovered. 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089" name="Google Shape;2089;p10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57488" y="2371413"/>
            <a:ext cx="928274" cy="928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FAE9"/>
        </a:solidFill>
        <a:effectLst/>
      </p:bgPr>
    </p:bg>
    <p:spTree>
      <p:nvGrpSpPr>
        <p:cNvPr id="1" name="Shape 2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4" name="Google Shape;2094;p11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Important Directories, Databases, and Files</a:t>
            </a:r>
            <a:endParaRPr/>
          </a:p>
        </p:txBody>
      </p:sp>
      <p:sp>
        <p:nvSpPr>
          <p:cNvPr id="2095" name="Google Shape;2095;p11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following directories are worth investigating for evidence:</a:t>
            </a:r>
            <a:endParaRPr/>
          </a:p>
        </p:txBody>
      </p:sp>
      <p:sp>
        <p:nvSpPr>
          <p:cNvPr id="2096" name="Google Shape;2096;p11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2097" name="Google Shape;2097;p110"/>
          <p:cNvSpPr txBox="1">
            <a:spLocks noGrp="1"/>
          </p:cNvSpPr>
          <p:nvPr>
            <p:ph type="subTitle" idx="1"/>
          </p:nvPr>
        </p:nvSpPr>
        <p:spPr>
          <a:xfrm>
            <a:off x="1466843" y="2501975"/>
            <a:ext cx="16815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Inconsolata Regular"/>
                <a:ea typeface="Inconsolata Regular"/>
                <a:cs typeface="Inconsolata Regular"/>
                <a:sym typeface="Inconsolata Regular"/>
              </a:rPr>
              <a:t>/mobile</a:t>
            </a:r>
            <a:endParaRPr sz="1600">
              <a:latin typeface="Inconsolata Regular"/>
              <a:ea typeface="Inconsolata Regular"/>
              <a:cs typeface="Inconsolata Regular"/>
              <a:sym typeface="Inconsolata Regular"/>
            </a:endParaRPr>
          </a:p>
        </p:txBody>
      </p:sp>
      <p:pic>
        <p:nvPicPr>
          <p:cNvPr id="2098" name="Google Shape;2098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6850" y="1317000"/>
            <a:ext cx="149542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2099" name="Google Shape;2099;p110"/>
          <p:cNvSpPr txBox="1">
            <a:spLocks noGrp="1"/>
          </p:cNvSpPr>
          <p:nvPr>
            <p:ph type="subTitle" idx="2"/>
          </p:nvPr>
        </p:nvSpPr>
        <p:spPr>
          <a:xfrm>
            <a:off x="1466843" y="4321250"/>
            <a:ext cx="16815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Inconsolata Regular"/>
                <a:ea typeface="Inconsolata Regular"/>
                <a:cs typeface="Inconsolata Regular"/>
                <a:sym typeface="Inconsolata Regular"/>
              </a:rPr>
              <a:t>/root</a:t>
            </a:r>
            <a:endParaRPr sz="1600">
              <a:latin typeface="Inconsolata Regular"/>
              <a:ea typeface="Inconsolata Regular"/>
              <a:cs typeface="Inconsolata Regular"/>
              <a:sym typeface="Inconsolata Regular"/>
            </a:endParaRPr>
          </a:p>
        </p:txBody>
      </p:sp>
      <p:pic>
        <p:nvPicPr>
          <p:cNvPr id="2100" name="Google Shape;2100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6850" y="3136275"/>
            <a:ext cx="149542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2101" name="Google Shape;2101;p110"/>
          <p:cNvSpPr txBox="1">
            <a:spLocks noGrp="1"/>
          </p:cNvSpPr>
          <p:nvPr>
            <p:ph type="subTitle" idx="3"/>
          </p:nvPr>
        </p:nvSpPr>
        <p:spPr>
          <a:xfrm>
            <a:off x="3695693" y="2501975"/>
            <a:ext cx="16815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Inconsolata Regular"/>
                <a:ea typeface="Inconsolata Regular"/>
                <a:cs typeface="Inconsolata Regular"/>
                <a:sym typeface="Inconsolata Regular"/>
              </a:rPr>
              <a:t>/Applications</a:t>
            </a:r>
            <a:endParaRPr sz="1600">
              <a:latin typeface="Inconsolata Regular"/>
              <a:ea typeface="Inconsolata Regular"/>
              <a:cs typeface="Inconsolata Regular"/>
              <a:sym typeface="Inconsolata Regular"/>
            </a:endParaRPr>
          </a:p>
        </p:txBody>
      </p:sp>
      <p:pic>
        <p:nvPicPr>
          <p:cNvPr id="2102" name="Google Shape;2102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5700" y="1317000"/>
            <a:ext cx="149542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2103" name="Google Shape;2103;p110"/>
          <p:cNvSpPr txBox="1">
            <a:spLocks noGrp="1"/>
          </p:cNvSpPr>
          <p:nvPr>
            <p:ph type="subTitle" idx="4"/>
          </p:nvPr>
        </p:nvSpPr>
        <p:spPr>
          <a:xfrm>
            <a:off x="3695693" y="4321250"/>
            <a:ext cx="16815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Inconsolata Regular"/>
                <a:ea typeface="Inconsolata Regular"/>
                <a:cs typeface="Inconsolata Regular"/>
                <a:sym typeface="Inconsolata Regular"/>
              </a:rPr>
              <a:t>/Logs</a:t>
            </a:r>
            <a:endParaRPr sz="1600">
              <a:solidFill>
                <a:schemeClr val="dk1"/>
              </a:solidFill>
              <a:latin typeface="Inconsolata Regular"/>
              <a:ea typeface="Inconsolata Regular"/>
              <a:cs typeface="Inconsolata Regular"/>
              <a:sym typeface="Inconsolata Regular"/>
            </a:endParaRPr>
          </a:p>
        </p:txBody>
      </p:sp>
      <p:pic>
        <p:nvPicPr>
          <p:cNvPr id="2104" name="Google Shape;2104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5700" y="3136275"/>
            <a:ext cx="149542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2105" name="Google Shape;2105;p110"/>
          <p:cNvSpPr txBox="1">
            <a:spLocks noGrp="1"/>
          </p:cNvSpPr>
          <p:nvPr>
            <p:ph type="subTitle" idx="5"/>
          </p:nvPr>
        </p:nvSpPr>
        <p:spPr>
          <a:xfrm>
            <a:off x="5924543" y="2501975"/>
            <a:ext cx="16815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Inconsolata Regular"/>
                <a:ea typeface="Inconsolata Regular"/>
                <a:cs typeface="Inconsolata Regular"/>
                <a:sym typeface="Inconsolata Regular"/>
              </a:rPr>
              <a:t>/Library</a:t>
            </a:r>
            <a:endParaRPr sz="1600">
              <a:latin typeface="Inconsolata Regular"/>
              <a:ea typeface="Inconsolata Regular"/>
              <a:cs typeface="Inconsolata Regular"/>
              <a:sym typeface="Inconsolata Regular"/>
            </a:endParaRPr>
          </a:p>
        </p:txBody>
      </p:sp>
      <p:pic>
        <p:nvPicPr>
          <p:cNvPr id="2106" name="Google Shape;2106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24550" y="1317000"/>
            <a:ext cx="149542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2107" name="Google Shape;2107;p110"/>
          <p:cNvSpPr txBox="1">
            <a:spLocks noGrp="1"/>
          </p:cNvSpPr>
          <p:nvPr>
            <p:ph type="subTitle" idx="6"/>
          </p:nvPr>
        </p:nvSpPr>
        <p:spPr>
          <a:xfrm>
            <a:off x="5924543" y="4321250"/>
            <a:ext cx="16815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Inconsolata Regular"/>
                <a:ea typeface="Inconsolata Regular"/>
                <a:cs typeface="Inconsolata Regular"/>
                <a:sym typeface="Inconsolata Regular"/>
              </a:rPr>
              <a:t>/logs</a:t>
            </a:r>
            <a:endParaRPr sz="1600">
              <a:solidFill>
                <a:schemeClr val="dk1"/>
              </a:solidFill>
              <a:latin typeface="Inconsolata Regular"/>
              <a:ea typeface="Inconsolata Regular"/>
              <a:cs typeface="Inconsolata Regular"/>
              <a:sym typeface="Inconsolata Regular"/>
            </a:endParaRPr>
          </a:p>
        </p:txBody>
      </p:sp>
      <p:pic>
        <p:nvPicPr>
          <p:cNvPr id="2108" name="Google Shape;2108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24550" y="3136275"/>
            <a:ext cx="1495425" cy="117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3" name="Google Shape;2113;p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14" name="Google Shape;2114;p111"/>
          <p:cNvSpPr txBox="1"/>
          <p:nvPr/>
        </p:nvSpPr>
        <p:spPr>
          <a:xfrm>
            <a:off x="3577575" y="1384925"/>
            <a:ext cx="5292000" cy="18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600">
                <a:solidFill>
                  <a:srgbClr val="FFF2CC"/>
                </a:solidFill>
                <a:latin typeface="Roboto"/>
                <a:ea typeface="Roboto"/>
                <a:cs typeface="Roboto"/>
                <a:sym typeface="Roboto"/>
              </a:rPr>
              <a:t>iPhone users store data in </a:t>
            </a:r>
            <a:br>
              <a:rPr lang="en" sz="2600">
                <a:solidFill>
                  <a:srgbClr val="FFF2CC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2600">
                <a:solidFill>
                  <a:srgbClr val="FFF2CC"/>
                </a:solidFill>
                <a:latin typeface="Roboto"/>
                <a:ea typeface="Roboto"/>
                <a:cs typeface="Roboto"/>
                <a:sym typeface="Roboto"/>
              </a:rPr>
              <a:t>SQL databases and other files. </a:t>
            </a:r>
            <a:endParaRPr sz="2600">
              <a:solidFill>
                <a:srgbClr val="FFF2C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15" name="Google Shape;2115;p111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solidFill>
                  <a:srgbClr val="FFFFFF"/>
                </a:solidFill>
              </a:rPr>
              <a:t>8</a:t>
            </a:fld>
            <a:endParaRPr sz="6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2CC"/>
        </a:solidFill>
        <a:effectLst/>
      </p:bgPr>
    </p:bg>
    <p:spTree>
      <p:nvGrpSpPr>
        <p:cNvPr id="1" name="Shape 2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0" name="Google Shape;2120;p112"/>
          <p:cNvPicPr preferRelativeResize="0"/>
          <p:nvPr/>
        </p:nvPicPr>
        <p:blipFill rotWithShape="1">
          <a:blip r:embed="rId3">
            <a:alphaModFix amt="26000"/>
          </a:blip>
          <a:srcRect l="6559" r="6559"/>
          <a:stretch/>
        </p:blipFill>
        <p:spPr>
          <a:xfrm>
            <a:off x="-1336925" y="1245125"/>
            <a:ext cx="261900" cy="3898378"/>
          </a:xfrm>
          <a:prstGeom prst="rect">
            <a:avLst/>
          </a:prstGeom>
          <a:noFill/>
          <a:ln>
            <a:noFill/>
          </a:ln>
        </p:spPr>
      </p:pic>
      <p:sp>
        <p:nvSpPr>
          <p:cNvPr id="2121" name="Google Shape;2121;p11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Important Directories, Databases, and Files</a:t>
            </a:r>
            <a:endParaRPr/>
          </a:p>
        </p:txBody>
      </p:sp>
      <p:sp>
        <p:nvSpPr>
          <p:cNvPr id="2122" name="Google Shape;2122;p11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SQL (Structured Query Language) is a programming language used to review, create, and update database files.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3" name="Google Shape;2123;p11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pic>
        <p:nvPicPr>
          <p:cNvPr id="2124" name="Google Shape;2124;p1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64975" y="1481252"/>
            <a:ext cx="2690700" cy="260442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25" name="Google Shape;2125;p11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26" name="Google Shape;2126;p112"/>
          <p:cNvSpPr/>
          <p:nvPr/>
        </p:nvSpPr>
        <p:spPr>
          <a:xfrm>
            <a:off x="4146175" y="3092900"/>
            <a:ext cx="412800" cy="364800"/>
          </a:xfrm>
          <a:prstGeom prst="mathEqual">
            <a:avLst>
              <a:gd name="adj1" fmla="val 23520"/>
              <a:gd name="adj2" fmla="val 1176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27" name="Google Shape;2127;p1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36775" y="3812575"/>
            <a:ext cx="352425" cy="62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8" name="Google Shape;2128;p11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46275" y="2970475"/>
            <a:ext cx="619125" cy="62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9" name="Google Shape;2129;p11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079625" y="2099800"/>
            <a:ext cx="409575" cy="657225"/>
          </a:xfrm>
          <a:prstGeom prst="rect">
            <a:avLst/>
          </a:prstGeom>
          <a:noFill/>
          <a:ln>
            <a:noFill/>
          </a:ln>
        </p:spPr>
      </p:pic>
      <p:sp>
        <p:nvSpPr>
          <p:cNvPr id="2130" name="Google Shape;2130;p112"/>
          <p:cNvSpPr txBox="1"/>
          <p:nvPr/>
        </p:nvSpPr>
        <p:spPr>
          <a:xfrm>
            <a:off x="5632075" y="2099754"/>
            <a:ext cx="2100600" cy="6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rPr>
              <a:t>tructured</a:t>
            </a:r>
            <a:endParaRPr sz="3600">
              <a:solidFill>
                <a:srgbClr val="595959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131" name="Google Shape;2131;p112"/>
          <p:cNvSpPr txBox="1"/>
          <p:nvPr/>
        </p:nvSpPr>
        <p:spPr>
          <a:xfrm>
            <a:off x="5632075" y="2937954"/>
            <a:ext cx="2100600" cy="6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rPr>
              <a:t>uery</a:t>
            </a:r>
            <a:endParaRPr sz="3600">
              <a:solidFill>
                <a:srgbClr val="595959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132" name="Google Shape;2132;p112"/>
          <p:cNvSpPr txBox="1"/>
          <p:nvPr/>
        </p:nvSpPr>
        <p:spPr>
          <a:xfrm>
            <a:off x="5632075" y="3766629"/>
            <a:ext cx="2100600" cy="6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rPr>
              <a:t>anguage</a:t>
            </a:r>
            <a:endParaRPr sz="3600">
              <a:solidFill>
                <a:srgbClr val="595959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987</Words>
  <Application>Microsoft Office PowerPoint</Application>
  <PresentationFormat>On-screen Show (16:9)</PresentationFormat>
  <Paragraphs>168</Paragraphs>
  <Slides>34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34</vt:i4>
      </vt:variant>
    </vt:vector>
  </HeadingPairs>
  <TitlesOfParts>
    <vt:vector size="44" baseType="lpstr">
      <vt:lpstr>Roboto Medium</vt:lpstr>
      <vt:lpstr>Arial</vt:lpstr>
      <vt:lpstr>Roboto Thin</vt:lpstr>
      <vt:lpstr>Inconsolata Regular</vt:lpstr>
      <vt:lpstr>Inconsolata</vt:lpstr>
      <vt:lpstr>Roboto Light</vt:lpstr>
      <vt:lpstr>Roboto</vt:lpstr>
      <vt:lpstr>Roboto Mono</vt:lpstr>
      <vt:lpstr>Simple Light</vt:lpstr>
      <vt:lpstr>Simple Light</vt:lpstr>
      <vt:lpstr>Digital Forensics Day 2</vt:lpstr>
      <vt:lpstr>Class Objectives</vt:lpstr>
      <vt:lpstr>PowerPoint Presentation</vt:lpstr>
      <vt:lpstr>PowerPoint Presentation</vt:lpstr>
      <vt:lpstr>Where’s the Data? File Systems and Data Storage</vt:lpstr>
      <vt:lpstr>Where’s the Data? File Systems and Data Storage </vt:lpstr>
      <vt:lpstr>Important Directories, Databases, and Files</vt:lpstr>
      <vt:lpstr>PowerPoint Presentation</vt:lpstr>
      <vt:lpstr>Important Directories, Databases, and Files</vt:lpstr>
      <vt:lpstr>Important Directories, Databases, and Files</vt:lpstr>
      <vt:lpstr>Important Directories, Databases, and Files</vt:lpstr>
      <vt:lpstr>Demo Introduction</vt:lpstr>
      <vt:lpstr>Evidence Analysis with Autopsy</vt:lpstr>
      <vt:lpstr>50 Minutes</vt:lpstr>
      <vt:lpstr>PowerPoint Presentation</vt:lpstr>
      <vt:lpstr>PowerPoint Presentation</vt:lpstr>
      <vt:lpstr>Tagging Evidence </vt:lpstr>
      <vt:lpstr>Tagging Evidence</vt:lpstr>
      <vt:lpstr>Creating Forensic Backups</vt:lpstr>
      <vt:lpstr>PowerPoint Presentation</vt:lpstr>
      <vt:lpstr>50 Minutes</vt:lpstr>
      <vt:lpstr>PowerPoint Presentation</vt:lpstr>
      <vt:lpstr>Extracting Data for Offline Analysis</vt:lpstr>
      <vt:lpstr>PowerPoint Presentation</vt:lpstr>
      <vt:lpstr>PowerPoint Presentation</vt:lpstr>
      <vt:lpstr>PowerPoint Presentation</vt:lpstr>
      <vt:lpstr>Offline File Extraction </vt:lpstr>
      <vt:lpstr>20 Minutes</vt:lpstr>
      <vt:lpstr>PowerPoint Presentation</vt:lpstr>
      <vt:lpstr>Wrap-Up</vt:lpstr>
      <vt:lpstr>Wrap-Up</vt:lpstr>
      <vt:lpstr>PowerPoint Presentation</vt:lpstr>
      <vt:lpstr>Questions?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Digital Forensics Day 2</dc:title>
  <cp:lastModifiedBy>Dan Schmidt</cp:lastModifiedBy>
  <cp:revision>1</cp:revision>
  <dcterms:modified xsi:type="dcterms:W3CDTF">2021-05-12T23:21:52Z</dcterms:modified>
</cp:coreProperties>
</file>